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58" r:id="rId3"/>
    <p:sldId id="259" r:id="rId4"/>
    <p:sldId id="260" r:id="rId5"/>
    <p:sldId id="261" r:id="rId6"/>
    <p:sldId id="262" r:id="rId7"/>
    <p:sldId id="263" r:id="rId8"/>
    <p:sldId id="287" r:id="rId9"/>
    <p:sldId id="280" r:id="rId10"/>
    <p:sldId id="281" r:id="rId11"/>
    <p:sldId id="282" r:id="rId12"/>
    <p:sldId id="283" r:id="rId13"/>
    <p:sldId id="284" r:id="rId14"/>
    <p:sldId id="285" r:id="rId15"/>
    <p:sldId id="286" r:id="rId16"/>
    <p:sldId id="264" r:id="rId17"/>
    <p:sldId id="265" r:id="rId18"/>
    <p:sldId id="289" r:id="rId19"/>
    <p:sldId id="290" r:id="rId20"/>
    <p:sldId id="292" r:id="rId21"/>
    <p:sldId id="291" r:id="rId22"/>
    <p:sldId id="266" r:id="rId23"/>
    <p:sldId id="267" r:id="rId24"/>
    <p:sldId id="268" r:id="rId25"/>
    <p:sldId id="269" r:id="rId26"/>
    <p:sldId id="270" r:id="rId27"/>
    <p:sldId id="302" r:id="rId28"/>
    <p:sldId id="293" r:id="rId29"/>
    <p:sldId id="294" r:id="rId30"/>
    <p:sldId id="295" r:id="rId31"/>
    <p:sldId id="296" r:id="rId32"/>
    <p:sldId id="299" r:id="rId33"/>
    <p:sldId id="300" r:id="rId34"/>
    <p:sldId id="301" r:id="rId35"/>
    <p:sldId id="304" r:id="rId36"/>
    <p:sldId id="303" r:id="rId37"/>
    <p:sldId id="305" r:id="rId38"/>
    <p:sldId id="306" r:id="rId39"/>
    <p:sldId id="297" r:id="rId40"/>
    <p:sldId id="298" r:id="rId41"/>
    <p:sldId id="307" r:id="rId42"/>
    <p:sldId id="308" r:id="rId43"/>
    <p:sldId id="309" r:id="rId44"/>
    <p:sldId id="310" r:id="rId45"/>
    <p:sldId id="311"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howGuides="1">
      <p:cViewPr varScale="1">
        <p:scale>
          <a:sx n="107" d="100"/>
          <a:sy n="107" d="100"/>
        </p:scale>
        <p:origin x="-1638" y="-84"/>
      </p:cViewPr>
      <p:guideLst>
        <p:guide orient="horz" pos="408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6EAC62-6E26-44AF-B38C-CBF34BC44CA5}" type="datetimeFigureOut">
              <a:rPr lang="en-US" smtClean="0"/>
              <a:t>4/26/2017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8B4773-A64E-4D67-B31D-C5055C4D05FC}" type="slidenum">
              <a:rPr lang="en-US" smtClean="0"/>
              <a:t>‹#›</a:t>
            </a:fld>
            <a:endParaRPr lang="en-US"/>
          </a:p>
        </p:txBody>
      </p:sp>
    </p:spTree>
    <p:extLst>
      <p:ext uri="{BB962C8B-B14F-4D97-AF65-F5344CB8AC3E}">
        <p14:creationId xmlns:p14="http://schemas.microsoft.com/office/powerpoint/2010/main" val="355717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view</a:t>
            </a:r>
            <a:r>
              <a:rPr lang="en-US" baseline="0" dirty="0" smtClean="0"/>
              <a:t> of the Peak Area plots is changed so that the signal is normalized to 100%, you can quickly observe for interferences.  </a:t>
            </a:r>
          </a:p>
          <a:p>
            <a:r>
              <a:rPr lang="en-US" baseline="0" dirty="0" smtClean="0"/>
              <a:t>Here, the heavy peptide has the same signal in all samples, the brown transition having the largest contribution to the overall signal. </a:t>
            </a:r>
          </a:p>
          <a:p>
            <a:r>
              <a:rPr lang="en-US" baseline="0" dirty="0" smtClean="0"/>
              <a:t>When looking at the light peptide (low to high concentration left to right) in this data set, you can see the purple transition is too large, in comparison to the heavy peptide, and it decreases in size as the light peptide concentration increases.  This is a quick way to visualize interferences in a response curve or any set of sample replicates.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19</a:t>
            </a:fld>
            <a:endParaRPr lang="en-US"/>
          </a:p>
        </p:txBody>
      </p:sp>
    </p:spTree>
    <p:extLst>
      <p:ext uri="{BB962C8B-B14F-4D97-AF65-F5344CB8AC3E}">
        <p14:creationId xmlns:p14="http://schemas.microsoft.com/office/powerpoint/2010/main" val="148765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8B4773-A64E-4D67-B31D-C5055C4D05FC}" type="slidenum">
              <a:rPr lang="en-US" smtClean="0"/>
              <a:t>27</a:t>
            </a:fld>
            <a:endParaRPr lang="en-US"/>
          </a:p>
        </p:txBody>
      </p:sp>
    </p:spTree>
    <p:extLst>
      <p:ext uri="{BB962C8B-B14F-4D97-AF65-F5344CB8AC3E}">
        <p14:creationId xmlns:p14="http://schemas.microsoft.com/office/powerpoint/2010/main" val="274965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69B6AE-6DD2-426D-AFCE-58EF20891107}" type="datetime1">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1022242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7ED7F7-8ECA-44E7-8551-A5B7011A144B}" type="datetime1">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201334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D7766-403A-4D04-AE5F-F13DF90AE2A4}" type="datetime1">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3863212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907C4977-1B41-4145-AB31-0408E49C1201}" type="datetime1">
              <a:rPr lang="en-US" altLang="en-US" smtClean="0"/>
              <a:t>4/26/2017</a:t>
            </a:fld>
            <a:endParaRPr lang="en-US" alt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64D5B995-E662-4E77-B816-7176A5DC52F4}" type="slidenum">
              <a:rPr lang="en-US" altLang="en-US"/>
              <a:pPr/>
              <a:t>‹#›</a:t>
            </a:fld>
            <a:endParaRPr lang="en-US" altLang="en-US"/>
          </a:p>
        </p:txBody>
      </p:sp>
    </p:spTree>
    <p:extLst>
      <p:ext uri="{BB962C8B-B14F-4D97-AF65-F5344CB8AC3E}">
        <p14:creationId xmlns:p14="http://schemas.microsoft.com/office/powerpoint/2010/main" val="3677339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9445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371600"/>
            <a:ext cx="4038600" cy="4754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371600"/>
            <a:ext cx="4038600" cy="2300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24288"/>
            <a:ext cx="4038600" cy="2301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457200" y="6248400"/>
            <a:ext cx="2133600" cy="476250"/>
          </a:xfrm>
        </p:spPr>
        <p:txBody>
          <a:bodyPr/>
          <a:lstStyle>
            <a:lvl1pPr>
              <a:defRPr/>
            </a:lvl1pPr>
          </a:lstStyle>
          <a:p>
            <a:fld id="{5AF88AD1-C93D-4A28-B05E-72C7EA589B64}" type="slidenum">
              <a:rPr lang="en-US"/>
              <a:pPr/>
              <a:t>‹#›</a:t>
            </a:fld>
            <a:endParaRPr lang="en-US"/>
          </a:p>
        </p:txBody>
      </p:sp>
    </p:spTree>
    <p:extLst>
      <p:ext uri="{BB962C8B-B14F-4D97-AF65-F5344CB8AC3E}">
        <p14:creationId xmlns:p14="http://schemas.microsoft.com/office/powerpoint/2010/main" val="3555669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5B85DD-986B-4F99-B061-828232B44F85}" type="datetime1">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3911369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9F644B-2CE9-4833-A19F-D6581F9F1115}" type="datetime1">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2127695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D37DCA-65DF-4D24-BC54-2CD3087CF659}" type="datetime1">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3183192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2432EC-28CA-4431-8590-BE88E03B1250}" type="datetime1">
              <a:rPr lang="en-US" smtClean="0"/>
              <a:t>4/26/2017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114949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468265-BEBE-4AA7-9CDF-E58A80F95799}" type="datetime1">
              <a:rPr lang="en-US" smtClean="0"/>
              <a:t>4/26/2017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417828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72CEFC-BFB3-4B1F-9CB3-12765AA9AB95}" type="datetime1">
              <a:rPr lang="en-US" smtClean="0"/>
              <a:t>4/26/2017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245663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F7F40B-A0A8-4D8A-A62A-94414249B3E5}" type="datetime1">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185508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53D040-D3C9-4CDF-B83F-CE5B0CEA9094}" type="datetime1">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34753-62CD-481E-80A6-3CB50A7F8A20}" type="slidenum">
              <a:rPr lang="en-US" smtClean="0"/>
              <a:t>‹#›</a:t>
            </a:fld>
            <a:endParaRPr lang="en-US"/>
          </a:p>
        </p:txBody>
      </p:sp>
    </p:spTree>
    <p:extLst>
      <p:ext uri="{BB962C8B-B14F-4D97-AF65-F5344CB8AC3E}">
        <p14:creationId xmlns:p14="http://schemas.microsoft.com/office/powerpoint/2010/main" val="1997887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B8ABB-3A05-41A0-8E81-4B4DBFC7F6F7}" type="datetime1">
              <a:rPr lang="en-US" smtClean="0"/>
              <a:t>4/26/2017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34753-62CD-481E-80A6-3CB50A7F8A20}" type="slidenum">
              <a:rPr lang="en-US" smtClean="0"/>
              <a:t>‹#›</a:t>
            </a:fld>
            <a:endParaRPr lang="en-US"/>
          </a:p>
        </p:txBody>
      </p:sp>
    </p:spTree>
    <p:extLst>
      <p:ext uri="{BB962C8B-B14F-4D97-AF65-F5344CB8AC3E}">
        <p14:creationId xmlns:p14="http://schemas.microsoft.com/office/powerpoint/2010/main" val="375549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6.pdf"/><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tiff"/></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50.emf"/><Relationship Id="rId5" Type="http://schemas.openxmlformats.org/officeDocument/2006/relationships/oleObject" Target="../embeddings/oleObject2.bin"/><Relationship Id="rId4" Type="http://schemas.openxmlformats.org/officeDocument/2006/relationships/image" Target="../media/image49.emf"/></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Refining Transitions and Optimizing Collision Energy</a:t>
            </a:r>
            <a:endParaRPr lang="en-US" dirty="0"/>
          </a:p>
        </p:txBody>
      </p:sp>
      <p:sp>
        <p:nvSpPr>
          <p:cNvPr id="7" name="Subtitle 6"/>
          <p:cNvSpPr>
            <a:spLocks noGrp="1"/>
          </p:cNvSpPr>
          <p:nvPr>
            <p:ph type="subTitle" idx="1"/>
          </p:nvPr>
        </p:nvSpPr>
        <p:spPr/>
        <p:txBody>
          <a:bodyPr/>
          <a:lstStyle/>
          <a:p>
            <a:endParaRPr lang="en-US" dirty="0"/>
          </a:p>
        </p:txBody>
      </p:sp>
      <p:sp>
        <p:nvSpPr>
          <p:cNvPr id="2" name="Slide Number Placeholder 1"/>
          <p:cNvSpPr>
            <a:spLocks noGrp="1"/>
          </p:cNvSpPr>
          <p:nvPr>
            <p:ph type="sldNum" sz="quarter" idx="12"/>
          </p:nvPr>
        </p:nvSpPr>
        <p:spPr/>
        <p:txBody>
          <a:bodyPr/>
          <a:lstStyle/>
          <a:p>
            <a:fld id="{68534753-62CD-481E-80A6-3CB50A7F8A20}" type="slidenum">
              <a:rPr lang="en-US" smtClean="0"/>
              <a:t>1</a:t>
            </a:fld>
            <a:endParaRPr lang="en-US"/>
          </a:p>
        </p:txBody>
      </p:sp>
    </p:spTree>
    <p:extLst>
      <p:ext uri="{BB962C8B-B14F-4D97-AF65-F5344CB8AC3E}">
        <p14:creationId xmlns:p14="http://schemas.microsoft.com/office/powerpoint/2010/main" val="1132764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3200" dirty="0" smtClean="0"/>
              <a:t>Look at the Retention Time Correlation and </a:t>
            </a:r>
            <a:br>
              <a:rPr lang="en-US" sz="3200" dirty="0" smtClean="0"/>
            </a:br>
            <a:r>
              <a:rPr lang="en-US" sz="3200" dirty="0" smtClean="0"/>
              <a:t>Use it as your Guide!</a:t>
            </a: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06" y="2971800"/>
            <a:ext cx="4660777" cy="2467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502" y="1447800"/>
            <a:ext cx="4461322" cy="236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2400" y="1151585"/>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7" name="Rectangle 6"/>
          <p:cNvSpPr/>
          <p:nvPr/>
        </p:nvSpPr>
        <p:spPr>
          <a:xfrm>
            <a:off x="381000" y="1905000"/>
            <a:ext cx="2994346" cy="369332"/>
          </a:xfrm>
          <a:prstGeom prst="rect">
            <a:avLst/>
          </a:prstGeom>
        </p:spPr>
        <p:txBody>
          <a:bodyPr wrap="none">
            <a:spAutoFit/>
          </a:bodyPr>
          <a:lstStyle/>
          <a:p>
            <a:r>
              <a:rPr lang="en-US" dirty="0" smtClean="0"/>
              <a:t>K.FLEQE</a:t>
            </a:r>
            <a:r>
              <a:rPr lang="en-US" b="1" u="sng" dirty="0" smtClean="0">
                <a:effectLst/>
              </a:rPr>
              <a:t>C</a:t>
            </a:r>
            <a:r>
              <a:rPr lang="en-US" dirty="0" smtClean="0"/>
              <a:t>NVLPLK.L [106, 117] </a:t>
            </a:r>
            <a:endParaRPr lang="en-US" dirty="0"/>
          </a:p>
        </p:txBody>
      </p:sp>
      <p:sp>
        <p:nvSpPr>
          <p:cNvPr id="4" name="TextBox 3"/>
          <p:cNvSpPr txBox="1"/>
          <p:nvPr/>
        </p:nvSpPr>
        <p:spPr>
          <a:xfrm>
            <a:off x="2632969" y="4205703"/>
            <a:ext cx="1967144" cy="646331"/>
          </a:xfrm>
          <a:prstGeom prst="rect">
            <a:avLst/>
          </a:prstGeom>
          <a:noFill/>
        </p:spPr>
        <p:txBody>
          <a:bodyPr wrap="square" rtlCol="0">
            <a:spAutoFit/>
          </a:bodyPr>
          <a:lstStyle/>
          <a:p>
            <a:r>
              <a:rPr lang="en-US" dirty="0" smtClean="0"/>
              <a:t>Peak @ 42.5 min</a:t>
            </a:r>
          </a:p>
          <a:p>
            <a:r>
              <a:rPr lang="en-US" dirty="0" err="1" smtClean="0"/>
              <a:t>dotp</a:t>
            </a:r>
            <a:r>
              <a:rPr lang="en-US" dirty="0" smtClean="0"/>
              <a:t> = 0.92</a:t>
            </a:r>
            <a:endParaRPr lang="en-US" dirty="0"/>
          </a:p>
        </p:txBody>
      </p:sp>
      <p:sp>
        <p:nvSpPr>
          <p:cNvPr id="9" name="TextBox 8"/>
          <p:cNvSpPr txBox="1"/>
          <p:nvPr/>
        </p:nvSpPr>
        <p:spPr>
          <a:xfrm>
            <a:off x="6753074" y="2552701"/>
            <a:ext cx="1967144" cy="646331"/>
          </a:xfrm>
          <a:prstGeom prst="rect">
            <a:avLst/>
          </a:prstGeom>
          <a:noFill/>
        </p:spPr>
        <p:txBody>
          <a:bodyPr wrap="square" rtlCol="0">
            <a:spAutoFit/>
          </a:bodyPr>
          <a:lstStyle/>
          <a:p>
            <a:r>
              <a:rPr lang="en-US" dirty="0" smtClean="0"/>
              <a:t>Peak @ 50.9 min</a:t>
            </a:r>
          </a:p>
          <a:p>
            <a:r>
              <a:rPr lang="en-US" dirty="0" err="1" smtClean="0"/>
              <a:t>dotp</a:t>
            </a:r>
            <a:r>
              <a:rPr lang="en-US" dirty="0" smtClean="0"/>
              <a:t> = 0.16</a:t>
            </a:r>
            <a:endParaRPr lang="en-U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730" y="4151763"/>
            <a:ext cx="4410075" cy="233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934200" y="5439607"/>
            <a:ext cx="1967144" cy="646331"/>
          </a:xfrm>
          <a:prstGeom prst="rect">
            <a:avLst/>
          </a:prstGeom>
          <a:noFill/>
        </p:spPr>
        <p:txBody>
          <a:bodyPr wrap="square" rtlCol="0">
            <a:spAutoFit/>
          </a:bodyPr>
          <a:lstStyle/>
          <a:p>
            <a:r>
              <a:rPr lang="en-US" dirty="0" smtClean="0"/>
              <a:t>Peak @ 35.1 min</a:t>
            </a:r>
          </a:p>
          <a:p>
            <a:r>
              <a:rPr lang="en-US" dirty="0" err="1" smtClean="0"/>
              <a:t>dotp</a:t>
            </a:r>
            <a:r>
              <a:rPr lang="en-US" dirty="0" smtClean="0"/>
              <a:t> = 0.37</a:t>
            </a:r>
            <a:endParaRPr lang="en-US" dirty="0"/>
          </a:p>
        </p:txBody>
      </p:sp>
      <p:sp>
        <p:nvSpPr>
          <p:cNvPr id="5" name="Slide Number Placeholder 4"/>
          <p:cNvSpPr>
            <a:spLocks noGrp="1"/>
          </p:cNvSpPr>
          <p:nvPr>
            <p:ph type="sldNum" sz="quarter" idx="12"/>
          </p:nvPr>
        </p:nvSpPr>
        <p:spPr/>
        <p:txBody>
          <a:bodyPr/>
          <a:lstStyle/>
          <a:p>
            <a:fld id="{68534753-62CD-481E-80A6-3CB50A7F8A20}" type="slidenum">
              <a:rPr lang="en-US" smtClean="0"/>
              <a:t>10</a:t>
            </a:fld>
            <a:endParaRPr lang="en-US"/>
          </a:p>
        </p:txBody>
      </p:sp>
    </p:spTree>
    <p:extLst>
      <p:ext uri="{BB962C8B-B14F-4D97-AF65-F5344CB8AC3E}">
        <p14:creationId xmlns:p14="http://schemas.microsoft.com/office/powerpoint/2010/main" val="362583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Autofit/>
          </a:bodyPr>
          <a:lstStyle/>
          <a:p>
            <a:r>
              <a:rPr lang="en-US" sz="3200" dirty="0" smtClean="0"/>
              <a:t>A More Difficult Example: </a:t>
            </a:r>
            <a:br>
              <a:rPr lang="en-US" sz="3200" dirty="0" smtClean="0"/>
            </a:br>
            <a:r>
              <a:rPr lang="en-US" sz="3200" dirty="0" smtClean="0"/>
              <a:t>Which is the Correct Peak?</a:t>
            </a:r>
            <a:endParaRPr lang="en-US" sz="32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72199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062412"/>
            <a:ext cx="2795588" cy="2579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175" y="1222920"/>
            <a:ext cx="2586038" cy="286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1227785"/>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4" name="Rectangle 3"/>
          <p:cNvSpPr/>
          <p:nvPr/>
        </p:nvSpPr>
        <p:spPr>
          <a:xfrm>
            <a:off x="152400" y="6456975"/>
            <a:ext cx="3452484" cy="369332"/>
          </a:xfrm>
          <a:prstGeom prst="rect">
            <a:avLst/>
          </a:prstGeom>
        </p:spPr>
        <p:txBody>
          <a:bodyPr wrap="none">
            <a:spAutoFit/>
          </a:bodyPr>
          <a:lstStyle/>
          <a:p>
            <a:r>
              <a:rPr lang="en-US" dirty="0" smtClean="0"/>
              <a:t>K.VPLQQNFQDNQFQGK.W [35, 49] </a:t>
            </a:r>
            <a:endParaRPr lang="en-US" dirty="0"/>
          </a:p>
        </p:txBody>
      </p:sp>
      <p:sp>
        <p:nvSpPr>
          <p:cNvPr id="5" name="Slide Number Placeholder 4"/>
          <p:cNvSpPr>
            <a:spLocks noGrp="1"/>
          </p:cNvSpPr>
          <p:nvPr>
            <p:ph type="sldNum" sz="quarter" idx="12"/>
          </p:nvPr>
        </p:nvSpPr>
        <p:spPr/>
        <p:txBody>
          <a:bodyPr/>
          <a:lstStyle/>
          <a:p>
            <a:fld id="{68534753-62CD-481E-80A6-3CB50A7F8A20}" type="slidenum">
              <a:rPr lang="en-US" smtClean="0"/>
              <a:t>11</a:t>
            </a:fld>
            <a:endParaRPr lang="en-US"/>
          </a:p>
        </p:txBody>
      </p:sp>
    </p:spTree>
    <p:extLst>
      <p:ext uri="{BB962C8B-B14F-4D97-AF65-F5344CB8AC3E}">
        <p14:creationId xmlns:p14="http://schemas.microsoft.com/office/powerpoint/2010/main" val="131377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One Last Difficult Example</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56197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1600200" y="1473993"/>
            <a:ext cx="7005764" cy="4950619"/>
            <a:chOff x="1600200" y="1473993"/>
            <a:chExt cx="7005764" cy="4950619"/>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473993"/>
              <a:ext cx="2586164" cy="238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1600200" y="2666999"/>
              <a:ext cx="4267200" cy="3048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038599"/>
              <a:ext cx="2586164" cy="238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4343400" y="5231605"/>
              <a:ext cx="1524000" cy="55959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52400" y="1143000"/>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10" name="Rectangle 9"/>
          <p:cNvSpPr/>
          <p:nvPr/>
        </p:nvSpPr>
        <p:spPr>
          <a:xfrm>
            <a:off x="2172082" y="4038599"/>
            <a:ext cx="2928879" cy="369332"/>
          </a:xfrm>
          <a:prstGeom prst="rect">
            <a:avLst/>
          </a:prstGeom>
        </p:spPr>
        <p:txBody>
          <a:bodyPr wrap="none">
            <a:spAutoFit/>
          </a:bodyPr>
          <a:lstStyle/>
          <a:p>
            <a:r>
              <a:rPr lang="en-US" dirty="0" smtClean="0"/>
              <a:t>R.TP</a:t>
            </a:r>
            <a:r>
              <a:rPr lang="en-US" b="1" u="sng" dirty="0" smtClean="0">
                <a:effectLst/>
              </a:rPr>
              <a:t>C</a:t>
            </a:r>
            <a:r>
              <a:rPr lang="en-US" dirty="0" smtClean="0"/>
              <a:t>QQELDQVLER.I [80, 92] </a:t>
            </a:r>
            <a:endParaRPr lang="en-US" dirty="0"/>
          </a:p>
        </p:txBody>
      </p:sp>
      <p:sp>
        <p:nvSpPr>
          <p:cNvPr id="11" name="Slide Number Placeholder 10"/>
          <p:cNvSpPr>
            <a:spLocks noGrp="1"/>
          </p:cNvSpPr>
          <p:nvPr>
            <p:ph type="sldNum" sz="quarter" idx="12"/>
          </p:nvPr>
        </p:nvSpPr>
        <p:spPr/>
        <p:txBody>
          <a:bodyPr/>
          <a:lstStyle/>
          <a:p>
            <a:fld id="{68534753-62CD-481E-80A6-3CB50A7F8A20}" type="slidenum">
              <a:rPr lang="en-US" smtClean="0"/>
              <a:t>12</a:t>
            </a:fld>
            <a:endParaRPr lang="en-US"/>
          </a:p>
        </p:txBody>
      </p:sp>
    </p:spTree>
    <p:extLst>
      <p:ext uri="{BB962C8B-B14F-4D97-AF65-F5344CB8AC3E}">
        <p14:creationId xmlns:p14="http://schemas.microsoft.com/office/powerpoint/2010/main" val="280656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628775"/>
            <a:ext cx="805815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868362"/>
          </a:xfrm>
        </p:spPr>
        <p:txBody>
          <a:bodyPr>
            <a:noAutofit/>
          </a:bodyPr>
          <a:lstStyle/>
          <a:p>
            <a:r>
              <a:rPr lang="en-US" sz="3600" dirty="0" smtClean="0"/>
              <a:t>Now…</a:t>
            </a:r>
            <a:br>
              <a:rPr lang="en-US" sz="3600" dirty="0" smtClean="0"/>
            </a:br>
            <a:r>
              <a:rPr lang="en-US" sz="3600" dirty="0" smtClean="0"/>
              <a:t>Without </a:t>
            </a:r>
            <a:r>
              <a:rPr lang="en-US" sz="3600" dirty="0" err="1" smtClean="0"/>
              <a:t>dotp</a:t>
            </a:r>
            <a:r>
              <a:rPr lang="en-US" sz="3600" dirty="0" smtClean="0"/>
              <a:t> and Spectral Libraries</a:t>
            </a:r>
            <a:endParaRPr lang="en-US" sz="3600" dirty="0"/>
          </a:p>
        </p:txBody>
      </p:sp>
      <p:sp>
        <p:nvSpPr>
          <p:cNvPr id="4" name="Rectangle 3"/>
          <p:cNvSpPr/>
          <p:nvPr/>
        </p:nvSpPr>
        <p:spPr>
          <a:xfrm>
            <a:off x="2861050" y="2438400"/>
            <a:ext cx="3421899" cy="369332"/>
          </a:xfrm>
          <a:prstGeom prst="rect">
            <a:avLst/>
          </a:prstGeom>
        </p:spPr>
        <p:txBody>
          <a:bodyPr wrap="none">
            <a:spAutoFit/>
          </a:bodyPr>
          <a:lstStyle/>
          <a:p>
            <a:r>
              <a:rPr lang="en-US" dirty="0" smtClean="0"/>
              <a:t>R.TSPSLSPQVNGTPSR.N [100, 114] </a:t>
            </a:r>
            <a:endParaRPr lang="en-US" dirty="0"/>
          </a:p>
        </p:txBody>
      </p:sp>
      <p:sp>
        <p:nvSpPr>
          <p:cNvPr id="6" name="TextBox 5"/>
          <p:cNvSpPr txBox="1"/>
          <p:nvPr/>
        </p:nvSpPr>
        <p:spPr>
          <a:xfrm>
            <a:off x="152400" y="1380185"/>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5" name="Slide Number Placeholder 4"/>
          <p:cNvSpPr>
            <a:spLocks noGrp="1"/>
          </p:cNvSpPr>
          <p:nvPr>
            <p:ph type="sldNum" sz="quarter" idx="12"/>
          </p:nvPr>
        </p:nvSpPr>
        <p:spPr/>
        <p:txBody>
          <a:bodyPr/>
          <a:lstStyle/>
          <a:p>
            <a:fld id="{68534753-62CD-481E-80A6-3CB50A7F8A20}" type="slidenum">
              <a:rPr lang="en-US" smtClean="0"/>
              <a:t>13</a:t>
            </a:fld>
            <a:endParaRPr lang="en-US"/>
          </a:p>
        </p:txBody>
      </p:sp>
    </p:spTree>
    <p:extLst>
      <p:ext uri="{BB962C8B-B14F-4D97-AF65-F5344CB8AC3E}">
        <p14:creationId xmlns:p14="http://schemas.microsoft.com/office/powerpoint/2010/main" val="1456499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Our Options…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2626194"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684738"/>
            <a:ext cx="2286000" cy="2109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035" y="838200"/>
            <a:ext cx="262619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823" y="4662255"/>
            <a:ext cx="2312577"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702" y="852254"/>
            <a:ext cx="2574699"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4638442"/>
            <a:ext cx="2338388" cy="2157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descr="C:\Users\susan.abbatiello\AppData\Local\Microsoft\Windows\Temporary Internet Files\Content.IE5\Z1TU9SXQ\X-marks-the-spot[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9800" y="1556266"/>
            <a:ext cx="432459" cy="5319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Users\susan.abbatiello\AppData\Local\Microsoft\Windows\Temporary Internet Files\Content.IE5\Z1TU9SXQ\X-marks-the-spot[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7741" y="1541756"/>
            <a:ext cx="432459" cy="531984"/>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susan.abbatiello\AppData\Local\Microsoft\Windows\Temporary Internet Files\Content.IE5\Z1TU9SXQ\check-mark[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26497" y="1556266"/>
            <a:ext cx="536503" cy="482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0" y="76200"/>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5" name="Slide Number Placeholder 4"/>
          <p:cNvSpPr>
            <a:spLocks noGrp="1"/>
          </p:cNvSpPr>
          <p:nvPr>
            <p:ph type="sldNum" sz="quarter" idx="12"/>
          </p:nvPr>
        </p:nvSpPr>
        <p:spPr/>
        <p:txBody>
          <a:bodyPr/>
          <a:lstStyle/>
          <a:p>
            <a:fld id="{68534753-62CD-481E-80A6-3CB50A7F8A20}" type="slidenum">
              <a:rPr lang="en-US" smtClean="0"/>
              <a:t>14</a:t>
            </a:fld>
            <a:endParaRPr lang="en-US"/>
          </a:p>
        </p:txBody>
      </p:sp>
    </p:spTree>
    <p:extLst>
      <p:ext uri="{BB962C8B-B14F-4D97-AF65-F5344CB8AC3E}">
        <p14:creationId xmlns:p14="http://schemas.microsoft.com/office/powerpoint/2010/main" val="3860592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2390775"/>
            <a:ext cx="6848475"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639762"/>
          </a:xfrm>
        </p:spPr>
        <p:txBody>
          <a:bodyPr>
            <a:normAutofit fontScale="90000"/>
          </a:bodyPr>
          <a:lstStyle/>
          <a:p>
            <a:r>
              <a:rPr lang="en-US" dirty="0" smtClean="0"/>
              <a:t>Why?</a:t>
            </a:r>
            <a:endParaRPr lang="en-US" dirty="0"/>
          </a:p>
        </p:txBody>
      </p:sp>
      <p:sp>
        <p:nvSpPr>
          <p:cNvPr id="3" name="Content Placeholder 2"/>
          <p:cNvSpPr>
            <a:spLocks noGrp="1"/>
          </p:cNvSpPr>
          <p:nvPr>
            <p:ph idx="1"/>
          </p:nvPr>
        </p:nvSpPr>
        <p:spPr>
          <a:xfrm>
            <a:off x="457200" y="1219201"/>
            <a:ext cx="8229600" cy="609600"/>
          </a:xfrm>
        </p:spPr>
        <p:txBody>
          <a:bodyPr>
            <a:noAutofit/>
          </a:bodyPr>
          <a:lstStyle/>
          <a:p>
            <a:r>
              <a:rPr lang="en-US" sz="1400" dirty="0" smtClean="0"/>
              <a:t>“Explore” files between “N” and “C” showed a difference in intensity for the same volume load for the 45.6 min peak.</a:t>
            </a:r>
          </a:p>
          <a:p>
            <a:r>
              <a:rPr lang="en-US" sz="1400" dirty="0" smtClean="0"/>
              <a:t>All transitions were “symmetrical enough” and had the same apex (</a:t>
            </a:r>
            <a:r>
              <a:rPr lang="en-US" sz="1400" dirty="0" err="1" smtClean="0"/>
              <a:t>vs</a:t>
            </a:r>
            <a:r>
              <a:rPr lang="en-US" sz="1400" dirty="0" smtClean="0"/>
              <a:t> other peaks)</a:t>
            </a:r>
          </a:p>
          <a:p>
            <a:r>
              <a:rPr lang="en-US" sz="1400" dirty="0" smtClean="0"/>
              <a:t>Comparing to other peptides from same protein, the fold-increase in intensity was similar</a:t>
            </a:r>
          </a:p>
          <a:p>
            <a:endParaRPr lang="en-US" sz="1400" dirty="0" smtClean="0"/>
          </a:p>
          <a:p>
            <a:endParaRPr lang="en-US" sz="1400" dirty="0"/>
          </a:p>
        </p:txBody>
      </p:sp>
      <p:sp>
        <p:nvSpPr>
          <p:cNvPr id="5" name="TextBox 4"/>
          <p:cNvSpPr txBox="1"/>
          <p:nvPr/>
        </p:nvSpPr>
        <p:spPr>
          <a:xfrm>
            <a:off x="152400" y="838200"/>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4" name="Rectangle 3"/>
          <p:cNvSpPr/>
          <p:nvPr/>
        </p:nvSpPr>
        <p:spPr>
          <a:xfrm>
            <a:off x="1828800" y="3810000"/>
            <a:ext cx="457200" cy="2286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68534753-62CD-481E-80A6-3CB50A7F8A20}" type="slidenum">
              <a:rPr lang="en-US" smtClean="0"/>
              <a:t>15</a:t>
            </a:fld>
            <a:endParaRPr lang="en-US"/>
          </a:p>
        </p:txBody>
      </p:sp>
    </p:spTree>
    <p:extLst>
      <p:ext uri="{BB962C8B-B14F-4D97-AF65-F5344CB8AC3E}">
        <p14:creationId xmlns:p14="http://schemas.microsoft.com/office/powerpoint/2010/main" val="3955927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Tips &amp; Tricks</a:t>
            </a:r>
            <a:endParaRPr lang="en-US" dirty="0"/>
          </a:p>
        </p:txBody>
      </p:sp>
      <p:sp>
        <p:nvSpPr>
          <p:cNvPr id="5" name="Subtitle 4"/>
          <p:cNvSpPr>
            <a:spLocks noGrp="1"/>
          </p:cNvSpPr>
          <p:nvPr>
            <p:ph type="subTitle" idx="1"/>
          </p:nvPr>
        </p:nvSpPr>
        <p:spPr/>
        <p:txBody>
          <a:bodyPr/>
          <a:lstStyle/>
          <a:p>
            <a:r>
              <a:rPr lang="en-US" dirty="0" smtClean="0"/>
              <a:t>Things to watch out for…</a:t>
            </a:r>
            <a:endParaRPr lang="en-US" dirty="0"/>
          </a:p>
        </p:txBody>
      </p:sp>
      <p:sp>
        <p:nvSpPr>
          <p:cNvPr id="2" name="Slide Number Placeholder 1"/>
          <p:cNvSpPr>
            <a:spLocks noGrp="1"/>
          </p:cNvSpPr>
          <p:nvPr>
            <p:ph type="sldNum" sz="quarter" idx="12"/>
          </p:nvPr>
        </p:nvSpPr>
        <p:spPr/>
        <p:txBody>
          <a:bodyPr/>
          <a:lstStyle/>
          <a:p>
            <a:fld id="{68534753-62CD-481E-80A6-3CB50A7F8A20}" type="slidenum">
              <a:rPr lang="en-US" smtClean="0"/>
              <a:t>16</a:t>
            </a:fld>
            <a:endParaRPr lang="en-US"/>
          </a:p>
        </p:txBody>
      </p:sp>
    </p:spTree>
    <p:extLst>
      <p:ext uri="{BB962C8B-B14F-4D97-AF65-F5344CB8AC3E}">
        <p14:creationId xmlns:p14="http://schemas.microsoft.com/office/powerpoint/2010/main" val="1400818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Duplicate and Repeated Peptides:</a:t>
            </a:r>
            <a:br>
              <a:rPr lang="en-US" sz="3600" dirty="0" smtClean="0"/>
            </a:br>
            <a:r>
              <a:rPr lang="en-US" sz="3600" dirty="0" smtClean="0"/>
              <a:t>Make sure that peptide is unique!</a:t>
            </a:r>
            <a:endParaRPr lang="en-US" sz="3600"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818"/>
          <a:stretch/>
        </p:blipFill>
        <p:spPr bwMode="auto">
          <a:xfrm>
            <a:off x="381000" y="1600200"/>
            <a:ext cx="8610600" cy="4658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68534753-62CD-481E-80A6-3CB50A7F8A20}" type="slidenum">
              <a:rPr lang="en-US" smtClean="0"/>
              <a:t>17</a:t>
            </a:fld>
            <a:endParaRPr lang="en-US"/>
          </a:p>
        </p:txBody>
      </p:sp>
    </p:spTree>
    <p:extLst>
      <p:ext uri="{BB962C8B-B14F-4D97-AF65-F5344CB8AC3E}">
        <p14:creationId xmlns:p14="http://schemas.microsoft.com/office/powerpoint/2010/main" val="1603352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5401" y="914400"/>
            <a:ext cx="8991600" cy="3444081"/>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
        <p:nvSpPr>
          <p:cNvPr id="44034" name="Rectangle 2"/>
          <p:cNvSpPr>
            <a:spLocks noGrp="1" noChangeArrowheads="1"/>
          </p:cNvSpPr>
          <p:nvPr>
            <p:ph type="title"/>
          </p:nvPr>
        </p:nvSpPr>
        <p:spPr>
          <a:xfrm>
            <a:off x="914400" y="0"/>
            <a:ext cx="7426326" cy="914400"/>
          </a:xfrm>
        </p:spPr>
        <p:txBody>
          <a:bodyPr/>
          <a:lstStyle/>
          <a:p>
            <a:r>
              <a:rPr lang="en-US" altLang="en-US" sz="2800" dirty="0" smtClean="0"/>
              <a:t>Interference Determination by Relative Ratios</a:t>
            </a:r>
            <a:endParaRPr lang="en-US" altLang="en-US" sz="2800" dirty="0"/>
          </a:p>
        </p:txBody>
      </p:sp>
      <p:graphicFrame>
        <p:nvGraphicFramePr>
          <p:cNvPr id="44273" name="Group 241"/>
          <p:cNvGraphicFramePr>
            <a:graphicFrameLocks noGrp="1"/>
          </p:cNvGraphicFramePr>
          <p:nvPr>
            <p:ph idx="1"/>
            <p:extLst>
              <p:ext uri="{D42A27DB-BD31-4B8C-83A1-F6EECF244321}">
                <p14:modId xmlns:p14="http://schemas.microsoft.com/office/powerpoint/2010/main" val="3871471379"/>
              </p:ext>
            </p:extLst>
          </p:nvPr>
        </p:nvGraphicFramePr>
        <p:xfrm>
          <a:off x="533400" y="4421188"/>
          <a:ext cx="8096568" cy="2286000"/>
        </p:xfrm>
        <a:graphic>
          <a:graphicData uri="http://schemas.openxmlformats.org/drawingml/2006/table">
            <a:tbl>
              <a:tblPr/>
              <a:tblGrid>
                <a:gridCol w="3581400"/>
                <a:gridCol w="819150"/>
                <a:gridCol w="685800"/>
                <a:gridCol w="677863"/>
                <a:gridCol w="208280"/>
                <a:gridCol w="677863"/>
                <a:gridCol w="760412"/>
                <a:gridCol w="685800"/>
              </a:tblGrid>
              <a:tr h="331788">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charset="0"/>
                          <a:cs typeface="Times New Roman" pitchFamily="18" charset="0"/>
                        </a:rPr>
                        <a:t>Fragment ions </a:t>
                      </a:r>
                      <a:br>
                        <a:rPr kumimoji="0" lang="en-US" altLang="en-US" sz="1800" b="1" i="0" u="none" strike="noStrike" cap="none" normalizeH="0" baseline="0" dirty="0" smtClean="0">
                          <a:ln>
                            <a:noFill/>
                          </a:ln>
                          <a:solidFill>
                            <a:schemeClr val="tx1"/>
                          </a:solidFill>
                          <a:effectLst/>
                          <a:latin typeface="Arial" charset="0"/>
                          <a:cs typeface="Times New Roman" pitchFamily="18" charset="0"/>
                        </a:rPr>
                      </a:br>
                      <a:r>
                        <a:rPr kumimoji="0" lang="en-US" altLang="en-US" sz="1800" b="1" i="0" u="none" strike="noStrike" cap="none" normalizeH="0" baseline="0" dirty="0" smtClean="0">
                          <a:ln>
                            <a:noFill/>
                          </a:ln>
                          <a:solidFill>
                            <a:schemeClr val="tx1"/>
                          </a:solidFill>
                          <a:effectLst/>
                          <a:latin typeface="Arial" charset="0"/>
                          <a:cs typeface="Times New Roman" pitchFamily="18" charset="0"/>
                        </a:rPr>
                        <a:t>(*= heavy isotope standard ions)</a:t>
                      </a:r>
                      <a:endParaRPr kumimoji="0" lang="en-US" altLang="en-US" sz="1800" b="0"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charset="0"/>
                          <a:cs typeface="Times New Roman" pitchFamily="18" charset="0"/>
                        </a:rPr>
                        <a:t>y</a:t>
                      </a:r>
                      <a:r>
                        <a:rPr kumimoji="0" lang="en-US" altLang="en-US" sz="1800" b="1" i="0" u="none" strike="noStrike" cap="none" normalizeH="0" baseline="-30000" smtClean="0">
                          <a:ln>
                            <a:noFill/>
                          </a:ln>
                          <a:solidFill>
                            <a:schemeClr val="tx1"/>
                          </a:solidFill>
                          <a:effectLst/>
                          <a:latin typeface="Arial" charset="0"/>
                          <a:cs typeface="Times New Roman" pitchFamily="18" charset="0"/>
                        </a:rPr>
                        <a:t>4</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charset="0"/>
                          <a:cs typeface="Times New Roman" pitchFamily="18" charset="0"/>
                        </a:rPr>
                        <a:t>y</a:t>
                      </a:r>
                      <a:r>
                        <a:rPr kumimoji="0" lang="en-US" altLang="en-US" sz="1800" b="1" i="0" u="none" strike="noStrike" cap="none" normalizeH="0" baseline="-30000" smtClean="0">
                          <a:ln>
                            <a:noFill/>
                          </a:ln>
                          <a:solidFill>
                            <a:schemeClr val="tx1"/>
                          </a:solidFill>
                          <a:effectLst/>
                          <a:latin typeface="Arial" charset="0"/>
                          <a:cs typeface="Times New Roman" pitchFamily="18" charset="0"/>
                        </a:rPr>
                        <a:t>6</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charset="0"/>
                          <a:cs typeface="Times New Roman" pitchFamily="18" charset="0"/>
                        </a:rPr>
                        <a:t>y</a:t>
                      </a:r>
                      <a:r>
                        <a:rPr kumimoji="0" lang="en-US" altLang="en-US" sz="1800" b="1" i="0" u="none" strike="noStrike" cap="none" normalizeH="0" baseline="-30000" smtClean="0">
                          <a:ln>
                            <a:noFill/>
                          </a:ln>
                          <a:solidFill>
                            <a:schemeClr val="tx1"/>
                          </a:solidFill>
                          <a:effectLst/>
                          <a:latin typeface="Arial" charset="0"/>
                          <a:cs typeface="Times New Roman" pitchFamily="18" charset="0"/>
                        </a:rPr>
                        <a:t>8</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charset="0"/>
                          <a:cs typeface="Times New Roman" pitchFamily="18" charset="0"/>
                        </a:rPr>
                        <a:t>y</a:t>
                      </a:r>
                      <a:r>
                        <a:rPr kumimoji="0" lang="en-US" altLang="en-US" sz="1800" b="1" i="0" u="none" strike="noStrike" cap="none" normalizeH="0" baseline="-30000" smtClean="0">
                          <a:ln>
                            <a:noFill/>
                          </a:ln>
                          <a:solidFill>
                            <a:schemeClr val="tx1"/>
                          </a:solidFill>
                          <a:effectLst/>
                          <a:latin typeface="Arial" charset="0"/>
                          <a:cs typeface="Times New Roman" pitchFamily="18" charset="0"/>
                        </a:rPr>
                        <a:t>4</a:t>
                      </a:r>
                      <a:r>
                        <a:rPr kumimoji="0" lang="en-US" altLang="en-US" sz="1800" b="1" i="0" u="none" strike="noStrike" cap="none" normalizeH="0" baseline="0" smtClean="0">
                          <a:ln>
                            <a:noFill/>
                          </a:ln>
                          <a:solidFill>
                            <a:schemeClr val="tx1"/>
                          </a:solidFill>
                          <a:effectLst/>
                          <a:latin typeface="Arial" charset="0"/>
                          <a:cs typeface="Times New Roman" pitchFamily="18" charset="0"/>
                        </a:rPr>
                        <a:t>*</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charset="0"/>
                          <a:cs typeface="Times New Roman" pitchFamily="18" charset="0"/>
                        </a:rPr>
                        <a:t>y</a:t>
                      </a:r>
                      <a:r>
                        <a:rPr kumimoji="0" lang="en-US" altLang="en-US" sz="1800" b="1" i="0" u="none" strike="noStrike" cap="none" normalizeH="0" baseline="-30000" smtClean="0">
                          <a:ln>
                            <a:noFill/>
                          </a:ln>
                          <a:solidFill>
                            <a:schemeClr val="tx1"/>
                          </a:solidFill>
                          <a:effectLst/>
                          <a:latin typeface="Arial" charset="0"/>
                          <a:cs typeface="Times New Roman" pitchFamily="18" charset="0"/>
                        </a:rPr>
                        <a:t>6</a:t>
                      </a:r>
                      <a:r>
                        <a:rPr kumimoji="0" lang="en-US" altLang="en-US" sz="1800" b="1" i="0" u="none" strike="noStrike" cap="none" normalizeH="0" baseline="0" smtClean="0">
                          <a:ln>
                            <a:noFill/>
                          </a:ln>
                          <a:solidFill>
                            <a:schemeClr val="tx1"/>
                          </a:solidFill>
                          <a:effectLst/>
                          <a:latin typeface="Arial" charset="0"/>
                          <a:cs typeface="Times New Roman" pitchFamily="18" charset="0"/>
                        </a:rPr>
                        <a:t>*</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charset="0"/>
                          <a:cs typeface="Times New Roman" pitchFamily="18" charset="0"/>
                        </a:rPr>
                        <a:t>y</a:t>
                      </a:r>
                      <a:r>
                        <a:rPr kumimoji="0" lang="en-US" altLang="en-US" sz="1800" b="1" i="0" u="none" strike="noStrike" cap="none" normalizeH="0" baseline="-30000" smtClean="0">
                          <a:ln>
                            <a:noFill/>
                          </a:ln>
                          <a:solidFill>
                            <a:schemeClr val="tx1"/>
                          </a:solidFill>
                          <a:effectLst/>
                          <a:latin typeface="Arial" charset="0"/>
                          <a:cs typeface="Times New Roman" pitchFamily="18" charset="0"/>
                        </a:rPr>
                        <a:t>8</a:t>
                      </a:r>
                      <a:r>
                        <a:rPr kumimoji="0" lang="en-US" altLang="en-US" sz="1800" b="1" i="0" u="none" strike="noStrike" cap="none" normalizeH="0" baseline="0" smtClean="0">
                          <a:ln>
                            <a:noFill/>
                          </a:ln>
                          <a:solidFill>
                            <a:schemeClr val="tx1"/>
                          </a:solidFill>
                          <a:effectLst/>
                          <a:latin typeface="Arial" charset="0"/>
                          <a:cs typeface="Times New Roman" pitchFamily="18" charset="0"/>
                        </a:rPr>
                        <a:t>*</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788">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Standard curve determination of fragment ion ratios</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2.1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3.85</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2.1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3.85</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0200">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MOLT-4 S, n =9</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0.065</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0.10</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1.9</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3.85</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31788">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charset="0"/>
                          <a:cs typeface="Times New Roman" pitchFamily="18" charset="0"/>
                        </a:rPr>
                        <a:t>MOLT-4 R n = 9</a:t>
                      </a:r>
                      <a:endParaRPr kumimoji="0" lang="en-US" altLang="en-US" sz="1800" b="0"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0.64</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1.16</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defRPr>
                      </a:lvl1pPr>
                      <a:lvl2pPr>
                        <a:spcBef>
                          <a:spcPct val="20000"/>
                        </a:spcBef>
                        <a:defRPr sz="2400">
                          <a:solidFill>
                            <a:schemeClr val="tx1"/>
                          </a:solidFill>
                          <a:latin typeface="Arial" charset="0"/>
                        </a:defRPr>
                      </a:lvl2pPr>
                      <a:lvl3pPr>
                        <a:spcBef>
                          <a:spcPct val="20000"/>
                        </a:spcBef>
                        <a:defRPr sz="2000">
                          <a:solidFill>
                            <a:schemeClr val="tx1"/>
                          </a:solidFill>
                          <a:latin typeface="Arial" charset="0"/>
                        </a:defRPr>
                      </a:lvl3pPr>
                      <a:lvl4pPr>
                        <a:spcBef>
                          <a:spcPct val="20000"/>
                        </a:spcBef>
                        <a:defRPr>
                          <a:solidFill>
                            <a:schemeClr val="tx1"/>
                          </a:solidFill>
                          <a:latin typeface="Arial" charset="0"/>
                        </a:defRPr>
                      </a:lvl4pPr>
                      <a:lvl5pPr>
                        <a:spcBef>
                          <a:spcPct val="20000"/>
                        </a:spcBef>
                        <a:defRPr>
                          <a:solidFill>
                            <a:schemeClr val="tx1"/>
                          </a:solidFill>
                          <a:latin typeface="Arial" charset="0"/>
                        </a:defRPr>
                      </a:lvl5pPr>
                      <a:lvl6pPr fontAlgn="base">
                        <a:spcBef>
                          <a:spcPct val="20000"/>
                        </a:spcBef>
                        <a:spcAft>
                          <a:spcPct val="0"/>
                        </a:spcAft>
                        <a:defRPr>
                          <a:solidFill>
                            <a:schemeClr val="tx1"/>
                          </a:solidFill>
                          <a:latin typeface="Arial" charset="0"/>
                        </a:defRPr>
                      </a:lvl6pPr>
                      <a:lvl7pPr fontAlgn="base">
                        <a:spcBef>
                          <a:spcPct val="20000"/>
                        </a:spcBef>
                        <a:spcAft>
                          <a:spcPct val="0"/>
                        </a:spcAft>
                        <a:defRPr>
                          <a:solidFill>
                            <a:schemeClr val="tx1"/>
                          </a:solidFill>
                          <a:latin typeface="Arial" charset="0"/>
                        </a:defRPr>
                      </a:lvl7pPr>
                      <a:lvl8pPr fontAlgn="base">
                        <a:spcBef>
                          <a:spcPct val="20000"/>
                        </a:spcBef>
                        <a:spcAft>
                          <a:spcPct val="0"/>
                        </a:spcAft>
                        <a:defRPr>
                          <a:solidFill>
                            <a:schemeClr val="tx1"/>
                          </a:solidFill>
                          <a:latin typeface="Arial" charset="0"/>
                        </a:defRPr>
                      </a:lvl8pPr>
                      <a:lvl9pPr fontAlgn="base">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1.98</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Times New Roman" pitchFamily="18" charset="0"/>
                        </a:rPr>
                        <a:t>1</a:t>
                      </a:r>
                      <a:endParaRPr kumimoji="0" lang="en-US" alt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charset="0"/>
                        </a:defRPr>
                      </a:lvl1pPr>
                      <a:lvl2pPr marL="742950" indent="-285750">
                        <a:spcBef>
                          <a:spcPct val="20000"/>
                        </a:spcBef>
                        <a:defRPr sz="2400">
                          <a:solidFill>
                            <a:schemeClr val="tx1"/>
                          </a:solidFill>
                          <a:latin typeface="Arial" charset="0"/>
                        </a:defRPr>
                      </a:lvl2pPr>
                      <a:lvl3pPr marL="1143000" indent="-228600">
                        <a:spcBef>
                          <a:spcPct val="20000"/>
                        </a:spcBef>
                        <a:defRPr sz="2000">
                          <a:solidFill>
                            <a:schemeClr val="tx1"/>
                          </a:solidFill>
                          <a:latin typeface="Arial" charset="0"/>
                        </a:defRPr>
                      </a:lvl3pPr>
                      <a:lvl4pPr marL="1600200" indent="-228600">
                        <a:spcBef>
                          <a:spcPct val="20000"/>
                        </a:spcBef>
                        <a:defRPr>
                          <a:solidFill>
                            <a:schemeClr val="tx1"/>
                          </a:solidFill>
                          <a:latin typeface="Arial" charset="0"/>
                        </a:defRPr>
                      </a:lvl4pPr>
                      <a:lvl5pPr marL="2057400" indent="-228600">
                        <a:spcBef>
                          <a:spcPct val="20000"/>
                        </a:spcBef>
                        <a:defRPr>
                          <a:solidFill>
                            <a:schemeClr val="tx1"/>
                          </a:solidFill>
                          <a:latin typeface="Arial" charset="0"/>
                        </a:defRPr>
                      </a:lvl5pPr>
                      <a:lvl6pPr marL="2514600" indent="-228600" fontAlgn="base">
                        <a:spcBef>
                          <a:spcPct val="20000"/>
                        </a:spcBef>
                        <a:spcAft>
                          <a:spcPct val="0"/>
                        </a:spcAft>
                        <a:defRPr>
                          <a:solidFill>
                            <a:schemeClr val="tx1"/>
                          </a:solidFill>
                          <a:latin typeface="Arial" charset="0"/>
                        </a:defRPr>
                      </a:lvl6pPr>
                      <a:lvl7pPr marL="2971800" indent="-228600" fontAlgn="base">
                        <a:spcBef>
                          <a:spcPct val="20000"/>
                        </a:spcBef>
                        <a:spcAft>
                          <a:spcPct val="0"/>
                        </a:spcAft>
                        <a:defRPr>
                          <a:solidFill>
                            <a:schemeClr val="tx1"/>
                          </a:solidFill>
                          <a:latin typeface="Arial" charset="0"/>
                        </a:defRPr>
                      </a:lvl7pPr>
                      <a:lvl8pPr marL="3429000" indent="-228600" fontAlgn="base">
                        <a:spcBef>
                          <a:spcPct val="20000"/>
                        </a:spcBef>
                        <a:spcAft>
                          <a:spcPct val="0"/>
                        </a:spcAft>
                        <a:defRPr>
                          <a:solidFill>
                            <a:schemeClr val="tx1"/>
                          </a:solidFill>
                          <a:latin typeface="Arial" charset="0"/>
                        </a:defRPr>
                      </a:lvl8pPr>
                      <a:lvl9pPr marL="3886200" indent="-228600" fontAlgn="base">
                        <a:spcBef>
                          <a:spcPct val="20000"/>
                        </a:spcBef>
                        <a:spcAft>
                          <a:spcPct val="0"/>
                        </a:spcAft>
                        <a:defRPr>
                          <a:solidFill>
                            <a:schemeClr val="tx1"/>
                          </a:solidFill>
                          <a:latin typeface="Arial"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charset="0"/>
                          <a:cs typeface="Times New Roman" pitchFamily="18" charset="0"/>
                        </a:rPr>
                        <a:t>3.98</a:t>
                      </a:r>
                      <a:endParaRPr kumimoji="0" lang="en-US" altLang="en-US" sz="1800" b="0"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5011" name="Rectangle 979"/>
          <p:cNvSpPr>
            <a:spLocks noChangeArrowheads="1"/>
          </p:cNvSpPr>
          <p:nvPr/>
        </p:nvSpPr>
        <p:spPr bwMode="auto">
          <a:xfrm>
            <a:off x="727074" y="1377949"/>
            <a:ext cx="8188325" cy="2760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sz="2800" dirty="0"/>
              <a:t>W I N A T D P S A </a:t>
            </a:r>
            <a:r>
              <a:rPr lang="en-US" altLang="en-US" sz="2800" dirty="0" smtClean="0"/>
              <a:t>R</a:t>
            </a:r>
          </a:p>
          <a:p>
            <a:endParaRPr lang="en-US" altLang="en-US" sz="2800" dirty="0" smtClean="0"/>
          </a:p>
          <a:p>
            <a:endParaRPr lang="en-US" altLang="en-US" sz="2800" dirty="0"/>
          </a:p>
          <a:p>
            <a:endParaRPr lang="en-US" altLang="en-US" sz="2800" dirty="0" smtClean="0"/>
          </a:p>
          <a:p>
            <a:endParaRPr lang="en-US" altLang="en-US" sz="2800" dirty="0"/>
          </a:p>
        </p:txBody>
      </p:sp>
      <p:grpSp>
        <p:nvGrpSpPr>
          <p:cNvPr id="45012" name="Group 980"/>
          <p:cNvGrpSpPr>
            <a:grpSpLocks/>
          </p:cNvGrpSpPr>
          <p:nvPr/>
        </p:nvGrpSpPr>
        <p:grpSpPr bwMode="auto">
          <a:xfrm>
            <a:off x="61913" y="979487"/>
            <a:ext cx="8851900" cy="3321052"/>
            <a:chOff x="13" y="-11"/>
            <a:chExt cx="5576" cy="2092"/>
          </a:xfrm>
          <a:solidFill>
            <a:schemeClr val="bg1"/>
          </a:solidFill>
        </p:grpSpPr>
        <p:sp>
          <p:nvSpPr>
            <p:cNvPr id="45013" name="Rectangle 981"/>
            <p:cNvSpPr>
              <a:spLocks noChangeArrowheads="1"/>
            </p:cNvSpPr>
            <p:nvPr/>
          </p:nvSpPr>
          <p:spPr bwMode="auto">
            <a:xfrm>
              <a:off x="13" y="-11"/>
              <a:ext cx="865"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dirty="0">
                  <a:solidFill>
                    <a:srgbClr val="000096"/>
                  </a:solidFill>
                  <a:latin typeface="Arial" charset="0"/>
                </a:rPr>
                <a:t>090805_hASplus_250fmol_33</a:t>
              </a:r>
              <a:endParaRPr lang="en-US" altLang="en-US" sz="800" dirty="0">
                <a:latin typeface="Arial" charset="0"/>
              </a:endParaRPr>
            </a:p>
          </p:txBody>
        </p:sp>
        <p:sp>
          <p:nvSpPr>
            <p:cNvPr id="45014" name="Rectangle 982"/>
            <p:cNvSpPr>
              <a:spLocks noChangeArrowheads="1"/>
            </p:cNvSpPr>
            <p:nvPr/>
          </p:nvSpPr>
          <p:spPr bwMode="auto">
            <a:xfrm>
              <a:off x="1414" y="-11"/>
              <a:ext cx="1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 </a:t>
              </a:r>
              <a:endParaRPr lang="en-US" altLang="en-US" sz="800">
                <a:latin typeface="Arial" charset="0"/>
              </a:endParaRPr>
            </a:p>
          </p:txBody>
        </p:sp>
        <p:sp>
          <p:nvSpPr>
            <p:cNvPr id="45015" name="Rectangle 983"/>
            <p:cNvSpPr>
              <a:spLocks noChangeArrowheads="1"/>
            </p:cNvSpPr>
            <p:nvPr/>
          </p:nvSpPr>
          <p:spPr bwMode="auto">
            <a:xfrm>
              <a:off x="1440" y="17"/>
              <a:ext cx="36"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a:t>
              </a:r>
              <a:endParaRPr lang="en-US" altLang="en-US" sz="800">
                <a:latin typeface="Arial" charset="0"/>
              </a:endParaRPr>
            </a:p>
          </p:txBody>
        </p:sp>
        <p:sp>
          <p:nvSpPr>
            <p:cNvPr id="45016" name="Rectangle 984"/>
            <p:cNvSpPr>
              <a:spLocks noChangeArrowheads="1"/>
            </p:cNvSpPr>
            <p:nvPr/>
          </p:nvSpPr>
          <p:spPr bwMode="auto">
            <a:xfrm>
              <a:off x="1499" y="-11"/>
              <a:ext cx="144"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96"/>
                  </a:solidFill>
                  <a:latin typeface="Arial" charset="0"/>
                </a:rPr>
                <a:t>1925</a:t>
              </a:r>
              <a:endParaRPr lang="en-US" altLang="en-US" sz="800">
                <a:latin typeface="Arial" charset="0"/>
              </a:endParaRPr>
            </a:p>
          </p:txBody>
        </p:sp>
        <p:sp>
          <p:nvSpPr>
            <p:cNvPr id="45017" name="Rectangle 985"/>
            <p:cNvSpPr>
              <a:spLocks noChangeArrowheads="1"/>
            </p:cNvSpPr>
            <p:nvPr/>
          </p:nvSpPr>
          <p:spPr bwMode="auto">
            <a:xfrm>
              <a:off x="1815" y="-11"/>
              <a:ext cx="103"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RT:</a:t>
              </a:r>
              <a:endParaRPr lang="en-US" altLang="en-US" sz="800">
                <a:latin typeface="Arial" charset="0"/>
              </a:endParaRPr>
            </a:p>
          </p:txBody>
        </p:sp>
        <p:sp>
          <p:nvSpPr>
            <p:cNvPr id="45018" name="Rectangle 986"/>
            <p:cNvSpPr>
              <a:spLocks noChangeArrowheads="1"/>
            </p:cNvSpPr>
            <p:nvPr/>
          </p:nvSpPr>
          <p:spPr bwMode="auto">
            <a:xfrm>
              <a:off x="2012" y="-11"/>
              <a:ext cx="16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96"/>
                  </a:solidFill>
                  <a:latin typeface="Arial" charset="0"/>
                </a:rPr>
                <a:t>23.52</a:t>
              </a:r>
              <a:endParaRPr lang="en-US" altLang="en-US" sz="800">
                <a:latin typeface="Arial" charset="0"/>
              </a:endParaRPr>
            </a:p>
          </p:txBody>
        </p:sp>
        <p:sp>
          <p:nvSpPr>
            <p:cNvPr id="45019" name="Rectangle 987"/>
            <p:cNvSpPr>
              <a:spLocks noChangeArrowheads="1"/>
            </p:cNvSpPr>
            <p:nvPr/>
          </p:nvSpPr>
          <p:spPr bwMode="auto">
            <a:xfrm>
              <a:off x="2354" y="-11"/>
              <a:ext cx="104"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AV:</a:t>
              </a:r>
              <a:endParaRPr lang="en-US" altLang="en-US" sz="800">
                <a:latin typeface="Arial" charset="0"/>
              </a:endParaRPr>
            </a:p>
          </p:txBody>
        </p:sp>
        <p:sp>
          <p:nvSpPr>
            <p:cNvPr id="45020" name="Rectangle 988"/>
            <p:cNvSpPr>
              <a:spLocks noChangeArrowheads="1"/>
            </p:cNvSpPr>
            <p:nvPr/>
          </p:nvSpPr>
          <p:spPr bwMode="auto">
            <a:xfrm>
              <a:off x="2564" y="-11"/>
              <a:ext cx="36"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96"/>
                  </a:solidFill>
                  <a:latin typeface="Arial" charset="0"/>
                </a:rPr>
                <a:t>1</a:t>
              </a:r>
              <a:endParaRPr lang="en-US" altLang="en-US" sz="800">
                <a:latin typeface="Arial" charset="0"/>
              </a:endParaRPr>
            </a:p>
          </p:txBody>
        </p:sp>
        <p:sp>
          <p:nvSpPr>
            <p:cNvPr id="45021" name="Rectangle 989"/>
            <p:cNvSpPr>
              <a:spLocks noChangeArrowheads="1"/>
            </p:cNvSpPr>
            <p:nvPr/>
          </p:nvSpPr>
          <p:spPr bwMode="auto">
            <a:xfrm>
              <a:off x="2702" y="-11"/>
              <a:ext cx="100"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NL:</a:t>
              </a:r>
              <a:endParaRPr lang="en-US" altLang="en-US" sz="800">
                <a:latin typeface="Arial" charset="0"/>
              </a:endParaRPr>
            </a:p>
          </p:txBody>
        </p:sp>
        <p:sp>
          <p:nvSpPr>
            <p:cNvPr id="45022" name="Rectangle 990"/>
            <p:cNvSpPr>
              <a:spLocks noChangeArrowheads="1"/>
            </p:cNvSpPr>
            <p:nvPr/>
          </p:nvSpPr>
          <p:spPr bwMode="auto">
            <a:xfrm>
              <a:off x="2900" y="-11"/>
              <a:ext cx="205"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96"/>
                  </a:solidFill>
                  <a:latin typeface="Arial" charset="0"/>
                </a:rPr>
                <a:t>3.92E5</a:t>
              </a:r>
              <a:endParaRPr lang="en-US" altLang="en-US" sz="800">
                <a:latin typeface="Arial" charset="0"/>
              </a:endParaRPr>
            </a:p>
          </p:txBody>
        </p:sp>
        <p:sp>
          <p:nvSpPr>
            <p:cNvPr id="45023" name="Rectangle 991"/>
            <p:cNvSpPr>
              <a:spLocks noChangeArrowheads="1"/>
            </p:cNvSpPr>
            <p:nvPr/>
          </p:nvSpPr>
          <p:spPr bwMode="auto">
            <a:xfrm>
              <a:off x="13" y="81"/>
              <a:ext cx="57"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F:</a:t>
              </a:r>
              <a:endParaRPr lang="en-US" altLang="en-US" sz="800">
                <a:latin typeface="Arial" charset="0"/>
              </a:endParaRPr>
            </a:p>
          </p:txBody>
        </p:sp>
        <p:sp>
          <p:nvSpPr>
            <p:cNvPr id="45024" name="Rectangle 992"/>
            <p:cNvSpPr>
              <a:spLocks noChangeArrowheads="1"/>
            </p:cNvSpPr>
            <p:nvPr/>
          </p:nvSpPr>
          <p:spPr bwMode="auto">
            <a:xfrm>
              <a:off x="145" y="81"/>
              <a:ext cx="1611"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C80000"/>
                  </a:solidFill>
                  <a:latin typeface="Arial" charset="0"/>
                </a:rPr>
                <a:t>ITMS + c NSI Full ms2 566.12@35.00 [ 155.00-1100.00]</a:t>
              </a:r>
              <a:endParaRPr lang="en-US" altLang="en-US" sz="800">
                <a:latin typeface="Arial" charset="0"/>
              </a:endParaRPr>
            </a:p>
          </p:txBody>
        </p:sp>
        <p:sp>
          <p:nvSpPr>
            <p:cNvPr id="45025" name="Line 993"/>
            <p:cNvSpPr>
              <a:spLocks noChangeShapeType="1"/>
            </p:cNvSpPr>
            <p:nvPr/>
          </p:nvSpPr>
          <p:spPr bwMode="auto">
            <a:xfrm>
              <a:off x="414" y="1969"/>
              <a:ext cx="5175" cy="1"/>
            </a:xfrm>
            <a:prstGeom prst="line">
              <a:avLst/>
            </a:prstGeom>
            <a:grpFill/>
            <a:ln w="0">
              <a:solidFill>
                <a:srgbClr val="000000"/>
              </a:solidFill>
              <a:round/>
              <a:headEnd/>
              <a:tailEnd/>
            </a:ln>
            <a:extLst/>
          </p:spPr>
          <p:txBody>
            <a:bodyPr/>
            <a:lstStyle/>
            <a:p>
              <a:endParaRPr lang="en-US"/>
            </a:p>
          </p:txBody>
        </p:sp>
        <p:sp>
          <p:nvSpPr>
            <p:cNvPr id="45026" name="Line 994"/>
            <p:cNvSpPr>
              <a:spLocks noChangeShapeType="1"/>
            </p:cNvSpPr>
            <p:nvPr/>
          </p:nvSpPr>
          <p:spPr bwMode="auto">
            <a:xfrm>
              <a:off x="441" y="1969"/>
              <a:ext cx="1" cy="25"/>
            </a:xfrm>
            <a:prstGeom prst="line">
              <a:avLst/>
            </a:prstGeom>
            <a:grpFill/>
            <a:ln w="0">
              <a:solidFill>
                <a:srgbClr val="000000"/>
              </a:solidFill>
              <a:round/>
              <a:headEnd/>
              <a:tailEnd/>
            </a:ln>
            <a:extLst/>
          </p:spPr>
          <p:txBody>
            <a:bodyPr/>
            <a:lstStyle/>
            <a:p>
              <a:endParaRPr lang="en-US"/>
            </a:p>
          </p:txBody>
        </p:sp>
        <p:sp>
          <p:nvSpPr>
            <p:cNvPr id="45027" name="Line 995"/>
            <p:cNvSpPr>
              <a:spLocks noChangeShapeType="1"/>
            </p:cNvSpPr>
            <p:nvPr/>
          </p:nvSpPr>
          <p:spPr bwMode="auto">
            <a:xfrm>
              <a:off x="546" y="1969"/>
              <a:ext cx="1" cy="25"/>
            </a:xfrm>
            <a:prstGeom prst="line">
              <a:avLst/>
            </a:prstGeom>
            <a:grpFill/>
            <a:ln w="0">
              <a:solidFill>
                <a:srgbClr val="000000"/>
              </a:solidFill>
              <a:round/>
              <a:headEnd/>
              <a:tailEnd/>
            </a:ln>
            <a:extLst/>
          </p:spPr>
          <p:txBody>
            <a:bodyPr/>
            <a:lstStyle/>
            <a:p>
              <a:endParaRPr lang="en-US"/>
            </a:p>
          </p:txBody>
        </p:sp>
        <p:sp>
          <p:nvSpPr>
            <p:cNvPr id="45028" name="Line 996"/>
            <p:cNvSpPr>
              <a:spLocks noChangeShapeType="1"/>
            </p:cNvSpPr>
            <p:nvPr/>
          </p:nvSpPr>
          <p:spPr bwMode="auto">
            <a:xfrm>
              <a:off x="769" y="1969"/>
              <a:ext cx="1" cy="25"/>
            </a:xfrm>
            <a:prstGeom prst="line">
              <a:avLst/>
            </a:prstGeom>
            <a:grpFill/>
            <a:ln w="0">
              <a:solidFill>
                <a:srgbClr val="000000"/>
              </a:solidFill>
              <a:round/>
              <a:headEnd/>
              <a:tailEnd/>
            </a:ln>
            <a:extLst/>
          </p:spPr>
          <p:txBody>
            <a:bodyPr/>
            <a:lstStyle/>
            <a:p>
              <a:endParaRPr lang="en-US"/>
            </a:p>
          </p:txBody>
        </p:sp>
        <p:sp>
          <p:nvSpPr>
            <p:cNvPr id="45029" name="Line 997"/>
            <p:cNvSpPr>
              <a:spLocks noChangeShapeType="1"/>
            </p:cNvSpPr>
            <p:nvPr/>
          </p:nvSpPr>
          <p:spPr bwMode="auto">
            <a:xfrm>
              <a:off x="875" y="1969"/>
              <a:ext cx="1" cy="25"/>
            </a:xfrm>
            <a:prstGeom prst="line">
              <a:avLst/>
            </a:prstGeom>
            <a:grpFill/>
            <a:ln w="0">
              <a:solidFill>
                <a:srgbClr val="000000"/>
              </a:solidFill>
              <a:round/>
              <a:headEnd/>
              <a:tailEnd/>
            </a:ln>
            <a:extLst/>
          </p:spPr>
          <p:txBody>
            <a:bodyPr/>
            <a:lstStyle/>
            <a:p>
              <a:endParaRPr lang="en-US"/>
            </a:p>
          </p:txBody>
        </p:sp>
        <p:sp>
          <p:nvSpPr>
            <p:cNvPr id="45030" name="Line 998"/>
            <p:cNvSpPr>
              <a:spLocks noChangeShapeType="1"/>
            </p:cNvSpPr>
            <p:nvPr/>
          </p:nvSpPr>
          <p:spPr bwMode="auto">
            <a:xfrm>
              <a:off x="986" y="1969"/>
              <a:ext cx="1" cy="25"/>
            </a:xfrm>
            <a:prstGeom prst="line">
              <a:avLst/>
            </a:prstGeom>
            <a:grpFill/>
            <a:ln w="0">
              <a:solidFill>
                <a:srgbClr val="000000"/>
              </a:solidFill>
              <a:round/>
              <a:headEnd/>
              <a:tailEnd/>
            </a:ln>
            <a:extLst/>
          </p:spPr>
          <p:txBody>
            <a:bodyPr/>
            <a:lstStyle/>
            <a:p>
              <a:endParaRPr lang="en-US"/>
            </a:p>
          </p:txBody>
        </p:sp>
        <p:sp>
          <p:nvSpPr>
            <p:cNvPr id="45031" name="Line 999"/>
            <p:cNvSpPr>
              <a:spLocks noChangeShapeType="1"/>
            </p:cNvSpPr>
            <p:nvPr/>
          </p:nvSpPr>
          <p:spPr bwMode="auto">
            <a:xfrm>
              <a:off x="1098" y="1969"/>
              <a:ext cx="1" cy="25"/>
            </a:xfrm>
            <a:prstGeom prst="line">
              <a:avLst/>
            </a:prstGeom>
            <a:grpFill/>
            <a:ln w="0">
              <a:solidFill>
                <a:srgbClr val="000000"/>
              </a:solidFill>
              <a:round/>
              <a:headEnd/>
              <a:tailEnd/>
            </a:ln>
            <a:extLst/>
          </p:spPr>
          <p:txBody>
            <a:bodyPr/>
            <a:lstStyle/>
            <a:p>
              <a:endParaRPr lang="en-US"/>
            </a:p>
          </p:txBody>
        </p:sp>
        <p:sp>
          <p:nvSpPr>
            <p:cNvPr id="45032" name="Line 1000"/>
            <p:cNvSpPr>
              <a:spLocks noChangeShapeType="1"/>
            </p:cNvSpPr>
            <p:nvPr/>
          </p:nvSpPr>
          <p:spPr bwMode="auto">
            <a:xfrm>
              <a:off x="1315" y="1969"/>
              <a:ext cx="1" cy="25"/>
            </a:xfrm>
            <a:prstGeom prst="line">
              <a:avLst/>
            </a:prstGeom>
            <a:grpFill/>
            <a:ln w="0">
              <a:solidFill>
                <a:srgbClr val="000000"/>
              </a:solidFill>
              <a:round/>
              <a:headEnd/>
              <a:tailEnd/>
            </a:ln>
            <a:extLst/>
          </p:spPr>
          <p:txBody>
            <a:bodyPr/>
            <a:lstStyle/>
            <a:p>
              <a:endParaRPr lang="en-US"/>
            </a:p>
          </p:txBody>
        </p:sp>
        <p:sp>
          <p:nvSpPr>
            <p:cNvPr id="45033" name="Line 1001"/>
            <p:cNvSpPr>
              <a:spLocks noChangeShapeType="1"/>
            </p:cNvSpPr>
            <p:nvPr/>
          </p:nvSpPr>
          <p:spPr bwMode="auto">
            <a:xfrm>
              <a:off x="1427" y="1969"/>
              <a:ext cx="1" cy="25"/>
            </a:xfrm>
            <a:prstGeom prst="line">
              <a:avLst/>
            </a:prstGeom>
            <a:grpFill/>
            <a:ln w="0">
              <a:solidFill>
                <a:srgbClr val="000000"/>
              </a:solidFill>
              <a:round/>
              <a:headEnd/>
              <a:tailEnd/>
            </a:ln>
            <a:extLst/>
          </p:spPr>
          <p:txBody>
            <a:bodyPr/>
            <a:lstStyle/>
            <a:p>
              <a:endParaRPr lang="en-US"/>
            </a:p>
          </p:txBody>
        </p:sp>
        <p:sp>
          <p:nvSpPr>
            <p:cNvPr id="45034" name="Line 1002"/>
            <p:cNvSpPr>
              <a:spLocks noChangeShapeType="1"/>
            </p:cNvSpPr>
            <p:nvPr/>
          </p:nvSpPr>
          <p:spPr bwMode="auto">
            <a:xfrm>
              <a:off x="1532" y="1969"/>
              <a:ext cx="1" cy="25"/>
            </a:xfrm>
            <a:prstGeom prst="line">
              <a:avLst/>
            </a:prstGeom>
            <a:grpFill/>
            <a:ln w="0">
              <a:solidFill>
                <a:srgbClr val="000000"/>
              </a:solidFill>
              <a:round/>
              <a:headEnd/>
              <a:tailEnd/>
            </a:ln>
            <a:extLst/>
          </p:spPr>
          <p:txBody>
            <a:bodyPr/>
            <a:lstStyle/>
            <a:p>
              <a:endParaRPr lang="en-US"/>
            </a:p>
          </p:txBody>
        </p:sp>
        <p:sp>
          <p:nvSpPr>
            <p:cNvPr id="45035" name="Line 1003"/>
            <p:cNvSpPr>
              <a:spLocks noChangeShapeType="1"/>
            </p:cNvSpPr>
            <p:nvPr/>
          </p:nvSpPr>
          <p:spPr bwMode="auto">
            <a:xfrm>
              <a:off x="1644" y="1969"/>
              <a:ext cx="1" cy="25"/>
            </a:xfrm>
            <a:prstGeom prst="line">
              <a:avLst/>
            </a:prstGeom>
            <a:grpFill/>
            <a:ln w="0">
              <a:solidFill>
                <a:srgbClr val="000000"/>
              </a:solidFill>
              <a:round/>
              <a:headEnd/>
              <a:tailEnd/>
            </a:ln>
            <a:extLst/>
          </p:spPr>
          <p:txBody>
            <a:bodyPr/>
            <a:lstStyle/>
            <a:p>
              <a:endParaRPr lang="en-US"/>
            </a:p>
          </p:txBody>
        </p:sp>
        <p:sp>
          <p:nvSpPr>
            <p:cNvPr id="45036" name="Line 1004"/>
            <p:cNvSpPr>
              <a:spLocks noChangeShapeType="1"/>
            </p:cNvSpPr>
            <p:nvPr/>
          </p:nvSpPr>
          <p:spPr bwMode="auto">
            <a:xfrm>
              <a:off x="1861" y="1969"/>
              <a:ext cx="1" cy="25"/>
            </a:xfrm>
            <a:prstGeom prst="line">
              <a:avLst/>
            </a:prstGeom>
            <a:grpFill/>
            <a:ln w="0">
              <a:solidFill>
                <a:srgbClr val="000000"/>
              </a:solidFill>
              <a:round/>
              <a:headEnd/>
              <a:tailEnd/>
            </a:ln>
            <a:extLst/>
          </p:spPr>
          <p:txBody>
            <a:bodyPr/>
            <a:lstStyle/>
            <a:p>
              <a:endParaRPr lang="en-US"/>
            </a:p>
          </p:txBody>
        </p:sp>
        <p:sp>
          <p:nvSpPr>
            <p:cNvPr id="45037" name="Line 1005"/>
            <p:cNvSpPr>
              <a:spLocks noChangeShapeType="1"/>
            </p:cNvSpPr>
            <p:nvPr/>
          </p:nvSpPr>
          <p:spPr bwMode="auto">
            <a:xfrm>
              <a:off x="1973" y="1969"/>
              <a:ext cx="1" cy="25"/>
            </a:xfrm>
            <a:prstGeom prst="line">
              <a:avLst/>
            </a:prstGeom>
            <a:grpFill/>
            <a:ln w="0">
              <a:solidFill>
                <a:srgbClr val="000000"/>
              </a:solidFill>
              <a:round/>
              <a:headEnd/>
              <a:tailEnd/>
            </a:ln>
            <a:extLst/>
          </p:spPr>
          <p:txBody>
            <a:bodyPr/>
            <a:lstStyle/>
            <a:p>
              <a:endParaRPr lang="en-US"/>
            </a:p>
          </p:txBody>
        </p:sp>
        <p:sp>
          <p:nvSpPr>
            <p:cNvPr id="45038" name="Line 1006"/>
            <p:cNvSpPr>
              <a:spLocks noChangeShapeType="1"/>
            </p:cNvSpPr>
            <p:nvPr/>
          </p:nvSpPr>
          <p:spPr bwMode="auto">
            <a:xfrm>
              <a:off x="2084" y="1969"/>
              <a:ext cx="1" cy="25"/>
            </a:xfrm>
            <a:prstGeom prst="line">
              <a:avLst/>
            </a:prstGeom>
            <a:grpFill/>
            <a:ln w="0">
              <a:solidFill>
                <a:srgbClr val="000000"/>
              </a:solidFill>
              <a:round/>
              <a:headEnd/>
              <a:tailEnd/>
            </a:ln>
            <a:extLst/>
          </p:spPr>
          <p:txBody>
            <a:bodyPr/>
            <a:lstStyle/>
            <a:p>
              <a:endParaRPr lang="en-US"/>
            </a:p>
          </p:txBody>
        </p:sp>
        <p:sp>
          <p:nvSpPr>
            <p:cNvPr id="45039" name="Line 1007"/>
            <p:cNvSpPr>
              <a:spLocks noChangeShapeType="1"/>
            </p:cNvSpPr>
            <p:nvPr/>
          </p:nvSpPr>
          <p:spPr bwMode="auto">
            <a:xfrm>
              <a:off x="2190" y="1969"/>
              <a:ext cx="1" cy="25"/>
            </a:xfrm>
            <a:prstGeom prst="line">
              <a:avLst/>
            </a:prstGeom>
            <a:grpFill/>
            <a:ln w="0">
              <a:solidFill>
                <a:srgbClr val="000000"/>
              </a:solidFill>
              <a:round/>
              <a:headEnd/>
              <a:tailEnd/>
            </a:ln>
            <a:extLst/>
          </p:spPr>
          <p:txBody>
            <a:bodyPr/>
            <a:lstStyle/>
            <a:p>
              <a:endParaRPr lang="en-US"/>
            </a:p>
          </p:txBody>
        </p:sp>
        <p:sp>
          <p:nvSpPr>
            <p:cNvPr id="45040" name="Line 1008"/>
            <p:cNvSpPr>
              <a:spLocks noChangeShapeType="1"/>
            </p:cNvSpPr>
            <p:nvPr/>
          </p:nvSpPr>
          <p:spPr bwMode="auto">
            <a:xfrm>
              <a:off x="2407" y="1969"/>
              <a:ext cx="1" cy="25"/>
            </a:xfrm>
            <a:prstGeom prst="line">
              <a:avLst/>
            </a:prstGeom>
            <a:grpFill/>
            <a:ln w="0">
              <a:solidFill>
                <a:srgbClr val="000000"/>
              </a:solidFill>
              <a:round/>
              <a:headEnd/>
              <a:tailEnd/>
            </a:ln>
            <a:extLst/>
          </p:spPr>
          <p:txBody>
            <a:bodyPr/>
            <a:lstStyle/>
            <a:p>
              <a:endParaRPr lang="en-US"/>
            </a:p>
          </p:txBody>
        </p:sp>
        <p:sp>
          <p:nvSpPr>
            <p:cNvPr id="45041" name="Line 1009"/>
            <p:cNvSpPr>
              <a:spLocks noChangeShapeType="1"/>
            </p:cNvSpPr>
            <p:nvPr/>
          </p:nvSpPr>
          <p:spPr bwMode="auto">
            <a:xfrm>
              <a:off x="2518" y="1969"/>
              <a:ext cx="1" cy="25"/>
            </a:xfrm>
            <a:prstGeom prst="line">
              <a:avLst/>
            </a:prstGeom>
            <a:grpFill/>
            <a:ln w="0">
              <a:solidFill>
                <a:srgbClr val="000000"/>
              </a:solidFill>
              <a:round/>
              <a:headEnd/>
              <a:tailEnd/>
            </a:ln>
            <a:extLst/>
          </p:spPr>
          <p:txBody>
            <a:bodyPr/>
            <a:lstStyle/>
            <a:p>
              <a:endParaRPr lang="en-US"/>
            </a:p>
          </p:txBody>
        </p:sp>
        <p:sp>
          <p:nvSpPr>
            <p:cNvPr id="45042" name="Line 1010"/>
            <p:cNvSpPr>
              <a:spLocks noChangeShapeType="1"/>
            </p:cNvSpPr>
            <p:nvPr/>
          </p:nvSpPr>
          <p:spPr bwMode="auto">
            <a:xfrm>
              <a:off x="2630" y="1969"/>
              <a:ext cx="1" cy="25"/>
            </a:xfrm>
            <a:prstGeom prst="line">
              <a:avLst/>
            </a:prstGeom>
            <a:grpFill/>
            <a:ln w="0">
              <a:solidFill>
                <a:srgbClr val="000000"/>
              </a:solidFill>
              <a:round/>
              <a:headEnd/>
              <a:tailEnd/>
            </a:ln>
            <a:extLst/>
          </p:spPr>
          <p:txBody>
            <a:bodyPr/>
            <a:lstStyle/>
            <a:p>
              <a:endParaRPr lang="en-US"/>
            </a:p>
          </p:txBody>
        </p:sp>
        <p:sp>
          <p:nvSpPr>
            <p:cNvPr id="45043" name="Line 1011"/>
            <p:cNvSpPr>
              <a:spLocks noChangeShapeType="1"/>
            </p:cNvSpPr>
            <p:nvPr/>
          </p:nvSpPr>
          <p:spPr bwMode="auto">
            <a:xfrm>
              <a:off x="2735" y="1969"/>
              <a:ext cx="1" cy="25"/>
            </a:xfrm>
            <a:prstGeom prst="line">
              <a:avLst/>
            </a:prstGeom>
            <a:grpFill/>
            <a:ln w="0">
              <a:solidFill>
                <a:srgbClr val="000000"/>
              </a:solidFill>
              <a:round/>
              <a:headEnd/>
              <a:tailEnd/>
            </a:ln>
            <a:extLst/>
          </p:spPr>
          <p:txBody>
            <a:bodyPr/>
            <a:lstStyle/>
            <a:p>
              <a:endParaRPr lang="en-US"/>
            </a:p>
          </p:txBody>
        </p:sp>
        <p:sp>
          <p:nvSpPr>
            <p:cNvPr id="45044" name="Line 1012"/>
            <p:cNvSpPr>
              <a:spLocks noChangeShapeType="1"/>
            </p:cNvSpPr>
            <p:nvPr/>
          </p:nvSpPr>
          <p:spPr bwMode="auto">
            <a:xfrm>
              <a:off x="2959" y="1969"/>
              <a:ext cx="1" cy="25"/>
            </a:xfrm>
            <a:prstGeom prst="line">
              <a:avLst/>
            </a:prstGeom>
            <a:grpFill/>
            <a:ln w="0">
              <a:solidFill>
                <a:srgbClr val="000000"/>
              </a:solidFill>
              <a:round/>
              <a:headEnd/>
              <a:tailEnd/>
            </a:ln>
            <a:extLst/>
          </p:spPr>
          <p:txBody>
            <a:bodyPr/>
            <a:lstStyle/>
            <a:p>
              <a:endParaRPr lang="en-US"/>
            </a:p>
          </p:txBody>
        </p:sp>
        <p:sp>
          <p:nvSpPr>
            <p:cNvPr id="45045" name="Line 1013"/>
            <p:cNvSpPr>
              <a:spLocks noChangeShapeType="1"/>
            </p:cNvSpPr>
            <p:nvPr/>
          </p:nvSpPr>
          <p:spPr bwMode="auto">
            <a:xfrm>
              <a:off x="3064" y="1969"/>
              <a:ext cx="1" cy="25"/>
            </a:xfrm>
            <a:prstGeom prst="line">
              <a:avLst/>
            </a:prstGeom>
            <a:grpFill/>
            <a:ln w="0">
              <a:solidFill>
                <a:srgbClr val="000000"/>
              </a:solidFill>
              <a:round/>
              <a:headEnd/>
              <a:tailEnd/>
            </a:ln>
            <a:extLst/>
          </p:spPr>
          <p:txBody>
            <a:bodyPr/>
            <a:lstStyle/>
            <a:p>
              <a:endParaRPr lang="en-US"/>
            </a:p>
          </p:txBody>
        </p:sp>
        <p:sp>
          <p:nvSpPr>
            <p:cNvPr id="45046" name="Line 1014"/>
            <p:cNvSpPr>
              <a:spLocks noChangeShapeType="1"/>
            </p:cNvSpPr>
            <p:nvPr/>
          </p:nvSpPr>
          <p:spPr bwMode="auto">
            <a:xfrm>
              <a:off x="3176" y="1969"/>
              <a:ext cx="1" cy="25"/>
            </a:xfrm>
            <a:prstGeom prst="line">
              <a:avLst/>
            </a:prstGeom>
            <a:grpFill/>
            <a:ln w="0">
              <a:solidFill>
                <a:srgbClr val="000000"/>
              </a:solidFill>
              <a:round/>
              <a:headEnd/>
              <a:tailEnd/>
            </a:ln>
            <a:extLst/>
          </p:spPr>
          <p:txBody>
            <a:bodyPr/>
            <a:lstStyle/>
            <a:p>
              <a:endParaRPr lang="en-US"/>
            </a:p>
          </p:txBody>
        </p:sp>
        <p:sp>
          <p:nvSpPr>
            <p:cNvPr id="45047" name="Line 1015"/>
            <p:cNvSpPr>
              <a:spLocks noChangeShapeType="1"/>
            </p:cNvSpPr>
            <p:nvPr/>
          </p:nvSpPr>
          <p:spPr bwMode="auto">
            <a:xfrm>
              <a:off x="3288" y="1969"/>
              <a:ext cx="1" cy="25"/>
            </a:xfrm>
            <a:prstGeom prst="line">
              <a:avLst/>
            </a:prstGeom>
            <a:grpFill/>
            <a:ln w="0">
              <a:solidFill>
                <a:srgbClr val="000000"/>
              </a:solidFill>
              <a:round/>
              <a:headEnd/>
              <a:tailEnd/>
            </a:ln>
            <a:extLst/>
          </p:spPr>
          <p:txBody>
            <a:bodyPr/>
            <a:lstStyle/>
            <a:p>
              <a:endParaRPr lang="en-US"/>
            </a:p>
          </p:txBody>
        </p:sp>
        <p:sp>
          <p:nvSpPr>
            <p:cNvPr id="45048" name="Line 1016"/>
            <p:cNvSpPr>
              <a:spLocks noChangeShapeType="1"/>
            </p:cNvSpPr>
            <p:nvPr/>
          </p:nvSpPr>
          <p:spPr bwMode="auto">
            <a:xfrm>
              <a:off x="3505" y="1969"/>
              <a:ext cx="1" cy="25"/>
            </a:xfrm>
            <a:prstGeom prst="line">
              <a:avLst/>
            </a:prstGeom>
            <a:grpFill/>
            <a:ln w="0">
              <a:solidFill>
                <a:srgbClr val="000000"/>
              </a:solidFill>
              <a:round/>
              <a:headEnd/>
              <a:tailEnd/>
            </a:ln>
            <a:extLst/>
          </p:spPr>
          <p:txBody>
            <a:bodyPr/>
            <a:lstStyle/>
            <a:p>
              <a:endParaRPr lang="en-US"/>
            </a:p>
          </p:txBody>
        </p:sp>
        <p:sp>
          <p:nvSpPr>
            <p:cNvPr id="45049" name="Line 1017"/>
            <p:cNvSpPr>
              <a:spLocks noChangeShapeType="1"/>
            </p:cNvSpPr>
            <p:nvPr/>
          </p:nvSpPr>
          <p:spPr bwMode="auto">
            <a:xfrm>
              <a:off x="3616" y="1969"/>
              <a:ext cx="1" cy="25"/>
            </a:xfrm>
            <a:prstGeom prst="line">
              <a:avLst/>
            </a:prstGeom>
            <a:grpFill/>
            <a:ln w="0">
              <a:solidFill>
                <a:srgbClr val="000000"/>
              </a:solidFill>
              <a:round/>
              <a:headEnd/>
              <a:tailEnd/>
            </a:ln>
            <a:extLst/>
          </p:spPr>
          <p:txBody>
            <a:bodyPr/>
            <a:lstStyle/>
            <a:p>
              <a:endParaRPr lang="en-US"/>
            </a:p>
          </p:txBody>
        </p:sp>
        <p:sp>
          <p:nvSpPr>
            <p:cNvPr id="45050" name="Line 1018"/>
            <p:cNvSpPr>
              <a:spLocks noChangeShapeType="1"/>
            </p:cNvSpPr>
            <p:nvPr/>
          </p:nvSpPr>
          <p:spPr bwMode="auto">
            <a:xfrm>
              <a:off x="3722" y="1969"/>
              <a:ext cx="1" cy="25"/>
            </a:xfrm>
            <a:prstGeom prst="line">
              <a:avLst/>
            </a:prstGeom>
            <a:grpFill/>
            <a:ln w="0">
              <a:solidFill>
                <a:srgbClr val="000000"/>
              </a:solidFill>
              <a:round/>
              <a:headEnd/>
              <a:tailEnd/>
            </a:ln>
            <a:extLst/>
          </p:spPr>
          <p:txBody>
            <a:bodyPr/>
            <a:lstStyle/>
            <a:p>
              <a:endParaRPr lang="en-US"/>
            </a:p>
          </p:txBody>
        </p:sp>
        <p:sp>
          <p:nvSpPr>
            <p:cNvPr id="45051" name="Line 1019"/>
            <p:cNvSpPr>
              <a:spLocks noChangeShapeType="1"/>
            </p:cNvSpPr>
            <p:nvPr/>
          </p:nvSpPr>
          <p:spPr bwMode="auto">
            <a:xfrm>
              <a:off x="3833" y="1969"/>
              <a:ext cx="1" cy="25"/>
            </a:xfrm>
            <a:prstGeom prst="line">
              <a:avLst/>
            </a:prstGeom>
            <a:grpFill/>
            <a:ln w="0">
              <a:solidFill>
                <a:srgbClr val="000000"/>
              </a:solidFill>
              <a:round/>
              <a:headEnd/>
              <a:tailEnd/>
            </a:ln>
            <a:extLst/>
          </p:spPr>
          <p:txBody>
            <a:bodyPr/>
            <a:lstStyle/>
            <a:p>
              <a:endParaRPr lang="en-US"/>
            </a:p>
          </p:txBody>
        </p:sp>
        <p:sp>
          <p:nvSpPr>
            <p:cNvPr id="45052" name="Line 1020"/>
            <p:cNvSpPr>
              <a:spLocks noChangeShapeType="1"/>
            </p:cNvSpPr>
            <p:nvPr/>
          </p:nvSpPr>
          <p:spPr bwMode="auto">
            <a:xfrm>
              <a:off x="4050" y="1969"/>
              <a:ext cx="1" cy="25"/>
            </a:xfrm>
            <a:prstGeom prst="line">
              <a:avLst/>
            </a:prstGeom>
            <a:grpFill/>
            <a:ln w="0">
              <a:solidFill>
                <a:srgbClr val="000000"/>
              </a:solidFill>
              <a:round/>
              <a:headEnd/>
              <a:tailEnd/>
            </a:ln>
            <a:extLst/>
          </p:spPr>
          <p:txBody>
            <a:bodyPr/>
            <a:lstStyle/>
            <a:p>
              <a:endParaRPr lang="en-US"/>
            </a:p>
          </p:txBody>
        </p:sp>
        <p:sp>
          <p:nvSpPr>
            <p:cNvPr id="45053" name="Line 1021"/>
            <p:cNvSpPr>
              <a:spLocks noChangeShapeType="1"/>
            </p:cNvSpPr>
            <p:nvPr/>
          </p:nvSpPr>
          <p:spPr bwMode="auto">
            <a:xfrm>
              <a:off x="4162" y="1969"/>
              <a:ext cx="1" cy="25"/>
            </a:xfrm>
            <a:prstGeom prst="line">
              <a:avLst/>
            </a:prstGeom>
            <a:grpFill/>
            <a:ln w="0">
              <a:solidFill>
                <a:srgbClr val="000000"/>
              </a:solidFill>
              <a:round/>
              <a:headEnd/>
              <a:tailEnd/>
            </a:ln>
            <a:extLst/>
          </p:spPr>
          <p:txBody>
            <a:bodyPr/>
            <a:lstStyle/>
            <a:p>
              <a:endParaRPr lang="en-US"/>
            </a:p>
          </p:txBody>
        </p:sp>
        <p:sp>
          <p:nvSpPr>
            <p:cNvPr id="45054" name="Line 1022"/>
            <p:cNvSpPr>
              <a:spLocks noChangeShapeType="1"/>
            </p:cNvSpPr>
            <p:nvPr/>
          </p:nvSpPr>
          <p:spPr bwMode="auto">
            <a:xfrm>
              <a:off x="4274" y="1969"/>
              <a:ext cx="1" cy="25"/>
            </a:xfrm>
            <a:prstGeom prst="line">
              <a:avLst/>
            </a:prstGeom>
            <a:grpFill/>
            <a:ln w="0">
              <a:solidFill>
                <a:srgbClr val="000000"/>
              </a:solidFill>
              <a:round/>
              <a:headEnd/>
              <a:tailEnd/>
            </a:ln>
            <a:extLst/>
          </p:spPr>
          <p:txBody>
            <a:bodyPr/>
            <a:lstStyle/>
            <a:p>
              <a:endParaRPr lang="en-US"/>
            </a:p>
          </p:txBody>
        </p:sp>
        <p:sp>
          <p:nvSpPr>
            <p:cNvPr id="45055" name="Line 1023"/>
            <p:cNvSpPr>
              <a:spLocks noChangeShapeType="1"/>
            </p:cNvSpPr>
            <p:nvPr/>
          </p:nvSpPr>
          <p:spPr bwMode="auto">
            <a:xfrm>
              <a:off x="4379" y="1969"/>
              <a:ext cx="1" cy="25"/>
            </a:xfrm>
            <a:prstGeom prst="line">
              <a:avLst/>
            </a:prstGeom>
            <a:grpFill/>
            <a:ln w="0">
              <a:solidFill>
                <a:srgbClr val="000000"/>
              </a:solidFill>
              <a:round/>
              <a:headEnd/>
              <a:tailEnd/>
            </a:ln>
            <a:extLst/>
          </p:spPr>
          <p:txBody>
            <a:bodyPr/>
            <a:lstStyle/>
            <a:p>
              <a:endParaRPr lang="en-US"/>
            </a:p>
          </p:txBody>
        </p:sp>
        <p:sp>
          <p:nvSpPr>
            <p:cNvPr id="46080" name="Line 1024"/>
            <p:cNvSpPr>
              <a:spLocks noChangeShapeType="1"/>
            </p:cNvSpPr>
            <p:nvPr/>
          </p:nvSpPr>
          <p:spPr bwMode="auto">
            <a:xfrm>
              <a:off x="4603" y="1969"/>
              <a:ext cx="1" cy="25"/>
            </a:xfrm>
            <a:prstGeom prst="line">
              <a:avLst/>
            </a:prstGeom>
            <a:grpFill/>
            <a:ln w="0">
              <a:solidFill>
                <a:srgbClr val="000000"/>
              </a:solidFill>
              <a:round/>
              <a:headEnd/>
              <a:tailEnd/>
            </a:ln>
            <a:extLst/>
          </p:spPr>
          <p:txBody>
            <a:bodyPr/>
            <a:lstStyle/>
            <a:p>
              <a:endParaRPr lang="en-US"/>
            </a:p>
          </p:txBody>
        </p:sp>
        <p:sp>
          <p:nvSpPr>
            <p:cNvPr id="46081" name="Line 1025"/>
            <p:cNvSpPr>
              <a:spLocks noChangeShapeType="1"/>
            </p:cNvSpPr>
            <p:nvPr/>
          </p:nvSpPr>
          <p:spPr bwMode="auto">
            <a:xfrm>
              <a:off x="4708" y="1969"/>
              <a:ext cx="1" cy="25"/>
            </a:xfrm>
            <a:prstGeom prst="line">
              <a:avLst/>
            </a:prstGeom>
            <a:grpFill/>
            <a:ln w="0">
              <a:solidFill>
                <a:srgbClr val="000000"/>
              </a:solidFill>
              <a:round/>
              <a:headEnd/>
              <a:tailEnd/>
            </a:ln>
            <a:extLst/>
          </p:spPr>
          <p:txBody>
            <a:bodyPr/>
            <a:lstStyle/>
            <a:p>
              <a:endParaRPr lang="en-US"/>
            </a:p>
          </p:txBody>
        </p:sp>
        <p:sp>
          <p:nvSpPr>
            <p:cNvPr id="46082" name="Line 1026"/>
            <p:cNvSpPr>
              <a:spLocks noChangeShapeType="1"/>
            </p:cNvSpPr>
            <p:nvPr/>
          </p:nvSpPr>
          <p:spPr bwMode="auto">
            <a:xfrm>
              <a:off x="4820" y="1969"/>
              <a:ext cx="1" cy="25"/>
            </a:xfrm>
            <a:prstGeom prst="line">
              <a:avLst/>
            </a:prstGeom>
            <a:grpFill/>
            <a:ln w="0">
              <a:solidFill>
                <a:srgbClr val="000000"/>
              </a:solidFill>
              <a:round/>
              <a:headEnd/>
              <a:tailEnd/>
            </a:ln>
            <a:extLst/>
          </p:spPr>
          <p:txBody>
            <a:bodyPr/>
            <a:lstStyle/>
            <a:p>
              <a:endParaRPr lang="en-US"/>
            </a:p>
          </p:txBody>
        </p:sp>
        <p:sp>
          <p:nvSpPr>
            <p:cNvPr id="46083" name="Line 1027"/>
            <p:cNvSpPr>
              <a:spLocks noChangeShapeType="1"/>
            </p:cNvSpPr>
            <p:nvPr/>
          </p:nvSpPr>
          <p:spPr bwMode="auto">
            <a:xfrm>
              <a:off x="4932" y="1969"/>
              <a:ext cx="1" cy="25"/>
            </a:xfrm>
            <a:prstGeom prst="line">
              <a:avLst/>
            </a:prstGeom>
            <a:grpFill/>
            <a:ln w="0">
              <a:solidFill>
                <a:srgbClr val="000000"/>
              </a:solidFill>
              <a:round/>
              <a:headEnd/>
              <a:tailEnd/>
            </a:ln>
            <a:extLst/>
          </p:spPr>
          <p:txBody>
            <a:bodyPr/>
            <a:lstStyle/>
            <a:p>
              <a:endParaRPr lang="en-US"/>
            </a:p>
          </p:txBody>
        </p:sp>
        <p:sp>
          <p:nvSpPr>
            <p:cNvPr id="46084" name="Line 1028"/>
            <p:cNvSpPr>
              <a:spLocks noChangeShapeType="1"/>
            </p:cNvSpPr>
            <p:nvPr/>
          </p:nvSpPr>
          <p:spPr bwMode="auto">
            <a:xfrm>
              <a:off x="5148" y="1969"/>
              <a:ext cx="1" cy="25"/>
            </a:xfrm>
            <a:prstGeom prst="line">
              <a:avLst/>
            </a:prstGeom>
            <a:grpFill/>
            <a:ln w="0">
              <a:solidFill>
                <a:srgbClr val="000000"/>
              </a:solidFill>
              <a:round/>
              <a:headEnd/>
              <a:tailEnd/>
            </a:ln>
            <a:extLst/>
          </p:spPr>
          <p:txBody>
            <a:bodyPr/>
            <a:lstStyle/>
            <a:p>
              <a:endParaRPr lang="en-US"/>
            </a:p>
          </p:txBody>
        </p:sp>
        <p:sp>
          <p:nvSpPr>
            <p:cNvPr id="46085" name="Line 1029"/>
            <p:cNvSpPr>
              <a:spLocks noChangeShapeType="1"/>
            </p:cNvSpPr>
            <p:nvPr/>
          </p:nvSpPr>
          <p:spPr bwMode="auto">
            <a:xfrm>
              <a:off x="5260" y="1969"/>
              <a:ext cx="1" cy="25"/>
            </a:xfrm>
            <a:prstGeom prst="line">
              <a:avLst/>
            </a:prstGeom>
            <a:grpFill/>
            <a:ln w="0">
              <a:solidFill>
                <a:srgbClr val="000000"/>
              </a:solidFill>
              <a:round/>
              <a:headEnd/>
              <a:tailEnd/>
            </a:ln>
            <a:extLst/>
          </p:spPr>
          <p:txBody>
            <a:bodyPr/>
            <a:lstStyle/>
            <a:p>
              <a:endParaRPr lang="en-US"/>
            </a:p>
          </p:txBody>
        </p:sp>
        <p:sp>
          <p:nvSpPr>
            <p:cNvPr id="46086" name="Line 1030"/>
            <p:cNvSpPr>
              <a:spLocks noChangeShapeType="1"/>
            </p:cNvSpPr>
            <p:nvPr/>
          </p:nvSpPr>
          <p:spPr bwMode="auto">
            <a:xfrm>
              <a:off x="5365" y="1969"/>
              <a:ext cx="1" cy="25"/>
            </a:xfrm>
            <a:prstGeom prst="line">
              <a:avLst/>
            </a:prstGeom>
            <a:grpFill/>
            <a:ln w="0">
              <a:solidFill>
                <a:srgbClr val="000000"/>
              </a:solidFill>
              <a:round/>
              <a:headEnd/>
              <a:tailEnd/>
            </a:ln>
            <a:extLst/>
          </p:spPr>
          <p:txBody>
            <a:bodyPr/>
            <a:lstStyle/>
            <a:p>
              <a:endParaRPr lang="en-US"/>
            </a:p>
          </p:txBody>
        </p:sp>
        <p:sp>
          <p:nvSpPr>
            <p:cNvPr id="46087" name="Line 1031"/>
            <p:cNvSpPr>
              <a:spLocks noChangeShapeType="1"/>
            </p:cNvSpPr>
            <p:nvPr/>
          </p:nvSpPr>
          <p:spPr bwMode="auto">
            <a:xfrm>
              <a:off x="5477" y="1969"/>
              <a:ext cx="1" cy="25"/>
            </a:xfrm>
            <a:prstGeom prst="line">
              <a:avLst/>
            </a:prstGeom>
            <a:grpFill/>
            <a:ln w="0">
              <a:solidFill>
                <a:srgbClr val="000000"/>
              </a:solidFill>
              <a:round/>
              <a:headEnd/>
              <a:tailEnd/>
            </a:ln>
            <a:extLst/>
          </p:spPr>
          <p:txBody>
            <a:bodyPr/>
            <a:lstStyle/>
            <a:p>
              <a:endParaRPr lang="en-US"/>
            </a:p>
          </p:txBody>
        </p:sp>
        <p:sp>
          <p:nvSpPr>
            <p:cNvPr id="46088" name="Line 1032"/>
            <p:cNvSpPr>
              <a:spLocks noChangeShapeType="1"/>
            </p:cNvSpPr>
            <p:nvPr/>
          </p:nvSpPr>
          <p:spPr bwMode="auto">
            <a:xfrm>
              <a:off x="414" y="1969"/>
              <a:ext cx="1" cy="10"/>
            </a:xfrm>
            <a:prstGeom prst="line">
              <a:avLst/>
            </a:prstGeom>
            <a:grpFill/>
            <a:ln w="0">
              <a:solidFill>
                <a:srgbClr val="000000"/>
              </a:solidFill>
              <a:round/>
              <a:headEnd/>
              <a:tailEnd/>
            </a:ln>
            <a:extLst/>
          </p:spPr>
          <p:txBody>
            <a:bodyPr/>
            <a:lstStyle/>
            <a:p>
              <a:endParaRPr lang="en-US"/>
            </a:p>
          </p:txBody>
        </p:sp>
        <p:sp>
          <p:nvSpPr>
            <p:cNvPr id="46089" name="Line 1033"/>
            <p:cNvSpPr>
              <a:spLocks noChangeShapeType="1"/>
            </p:cNvSpPr>
            <p:nvPr/>
          </p:nvSpPr>
          <p:spPr bwMode="auto">
            <a:xfrm>
              <a:off x="467" y="1969"/>
              <a:ext cx="1" cy="10"/>
            </a:xfrm>
            <a:prstGeom prst="line">
              <a:avLst/>
            </a:prstGeom>
            <a:grpFill/>
            <a:ln w="0">
              <a:solidFill>
                <a:srgbClr val="000000"/>
              </a:solidFill>
              <a:round/>
              <a:headEnd/>
              <a:tailEnd/>
            </a:ln>
            <a:extLst/>
          </p:spPr>
          <p:txBody>
            <a:bodyPr/>
            <a:lstStyle/>
            <a:p>
              <a:endParaRPr lang="en-US"/>
            </a:p>
          </p:txBody>
        </p:sp>
        <p:sp>
          <p:nvSpPr>
            <p:cNvPr id="46090" name="Line 1034"/>
            <p:cNvSpPr>
              <a:spLocks noChangeShapeType="1"/>
            </p:cNvSpPr>
            <p:nvPr/>
          </p:nvSpPr>
          <p:spPr bwMode="auto">
            <a:xfrm>
              <a:off x="493" y="1969"/>
              <a:ext cx="1" cy="10"/>
            </a:xfrm>
            <a:prstGeom prst="line">
              <a:avLst/>
            </a:prstGeom>
            <a:grpFill/>
            <a:ln w="0">
              <a:solidFill>
                <a:srgbClr val="000000"/>
              </a:solidFill>
              <a:round/>
              <a:headEnd/>
              <a:tailEnd/>
            </a:ln>
            <a:extLst/>
          </p:spPr>
          <p:txBody>
            <a:bodyPr/>
            <a:lstStyle/>
            <a:p>
              <a:endParaRPr lang="en-US"/>
            </a:p>
          </p:txBody>
        </p:sp>
        <p:sp>
          <p:nvSpPr>
            <p:cNvPr id="46091" name="Line 1035"/>
            <p:cNvSpPr>
              <a:spLocks noChangeShapeType="1"/>
            </p:cNvSpPr>
            <p:nvPr/>
          </p:nvSpPr>
          <p:spPr bwMode="auto">
            <a:xfrm>
              <a:off x="519" y="1969"/>
              <a:ext cx="1" cy="10"/>
            </a:xfrm>
            <a:prstGeom prst="line">
              <a:avLst/>
            </a:prstGeom>
            <a:grpFill/>
            <a:ln w="0">
              <a:solidFill>
                <a:srgbClr val="000000"/>
              </a:solidFill>
              <a:round/>
              <a:headEnd/>
              <a:tailEnd/>
            </a:ln>
            <a:extLst/>
          </p:spPr>
          <p:txBody>
            <a:bodyPr/>
            <a:lstStyle/>
            <a:p>
              <a:endParaRPr lang="en-US"/>
            </a:p>
          </p:txBody>
        </p:sp>
        <p:sp>
          <p:nvSpPr>
            <p:cNvPr id="46092" name="Line 1036"/>
            <p:cNvSpPr>
              <a:spLocks noChangeShapeType="1"/>
            </p:cNvSpPr>
            <p:nvPr/>
          </p:nvSpPr>
          <p:spPr bwMode="auto">
            <a:xfrm>
              <a:off x="572" y="1969"/>
              <a:ext cx="1" cy="10"/>
            </a:xfrm>
            <a:prstGeom prst="line">
              <a:avLst/>
            </a:prstGeom>
            <a:grpFill/>
            <a:ln w="0">
              <a:solidFill>
                <a:srgbClr val="000000"/>
              </a:solidFill>
              <a:round/>
              <a:headEnd/>
              <a:tailEnd/>
            </a:ln>
            <a:extLst/>
          </p:spPr>
          <p:txBody>
            <a:bodyPr/>
            <a:lstStyle/>
            <a:p>
              <a:endParaRPr lang="en-US"/>
            </a:p>
          </p:txBody>
        </p:sp>
        <p:sp>
          <p:nvSpPr>
            <p:cNvPr id="46093" name="Line 1037"/>
            <p:cNvSpPr>
              <a:spLocks noChangeShapeType="1"/>
            </p:cNvSpPr>
            <p:nvPr/>
          </p:nvSpPr>
          <p:spPr bwMode="auto">
            <a:xfrm>
              <a:off x="605" y="1969"/>
              <a:ext cx="1" cy="10"/>
            </a:xfrm>
            <a:prstGeom prst="line">
              <a:avLst/>
            </a:prstGeom>
            <a:grpFill/>
            <a:ln w="0">
              <a:solidFill>
                <a:srgbClr val="000000"/>
              </a:solidFill>
              <a:round/>
              <a:headEnd/>
              <a:tailEnd/>
            </a:ln>
            <a:extLst/>
          </p:spPr>
          <p:txBody>
            <a:bodyPr/>
            <a:lstStyle/>
            <a:p>
              <a:endParaRPr lang="en-US"/>
            </a:p>
          </p:txBody>
        </p:sp>
        <p:sp>
          <p:nvSpPr>
            <p:cNvPr id="46094" name="Line 1038"/>
            <p:cNvSpPr>
              <a:spLocks noChangeShapeType="1"/>
            </p:cNvSpPr>
            <p:nvPr/>
          </p:nvSpPr>
          <p:spPr bwMode="auto">
            <a:xfrm>
              <a:off x="631" y="1969"/>
              <a:ext cx="1" cy="10"/>
            </a:xfrm>
            <a:prstGeom prst="line">
              <a:avLst/>
            </a:prstGeom>
            <a:grpFill/>
            <a:ln w="0">
              <a:solidFill>
                <a:srgbClr val="000000"/>
              </a:solidFill>
              <a:round/>
              <a:headEnd/>
              <a:tailEnd/>
            </a:ln>
            <a:extLst/>
          </p:spPr>
          <p:txBody>
            <a:bodyPr/>
            <a:lstStyle/>
            <a:p>
              <a:endParaRPr lang="en-US"/>
            </a:p>
          </p:txBody>
        </p:sp>
        <p:sp>
          <p:nvSpPr>
            <p:cNvPr id="46095" name="Line 1039"/>
            <p:cNvSpPr>
              <a:spLocks noChangeShapeType="1"/>
            </p:cNvSpPr>
            <p:nvPr/>
          </p:nvSpPr>
          <p:spPr bwMode="auto">
            <a:xfrm>
              <a:off x="684" y="1969"/>
              <a:ext cx="1" cy="10"/>
            </a:xfrm>
            <a:prstGeom prst="line">
              <a:avLst/>
            </a:prstGeom>
            <a:grpFill/>
            <a:ln w="0">
              <a:solidFill>
                <a:srgbClr val="000000"/>
              </a:solidFill>
              <a:round/>
              <a:headEnd/>
              <a:tailEnd/>
            </a:ln>
            <a:extLst/>
          </p:spPr>
          <p:txBody>
            <a:bodyPr/>
            <a:lstStyle/>
            <a:p>
              <a:endParaRPr lang="en-US"/>
            </a:p>
          </p:txBody>
        </p:sp>
        <p:sp>
          <p:nvSpPr>
            <p:cNvPr id="46096" name="Line 1040"/>
            <p:cNvSpPr>
              <a:spLocks noChangeShapeType="1"/>
            </p:cNvSpPr>
            <p:nvPr/>
          </p:nvSpPr>
          <p:spPr bwMode="auto">
            <a:xfrm>
              <a:off x="710" y="1969"/>
              <a:ext cx="1" cy="10"/>
            </a:xfrm>
            <a:prstGeom prst="line">
              <a:avLst/>
            </a:prstGeom>
            <a:grpFill/>
            <a:ln w="0">
              <a:solidFill>
                <a:srgbClr val="000000"/>
              </a:solidFill>
              <a:round/>
              <a:headEnd/>
              <a:tailEnd/>
            </a:ln>
            <a:extLst/>
          </p:spPr>
          <p:txBody>
            <a:bodyPr/>
            <a:lstStyle/>
            <a:p>
              <a:endParaRPr lang="en-US"/>
            </a:p>
          </p:txBody>
        </p:sp>
        <p:sp>
          <p:nvSpPr>
            <p:cNvPr id="46097" name="Line 1041"/>
            <p:cNvSpPr>
              <a:spLocks noChangeShapeType="1"/>
            </p:cNvSpPr>
            <p:nvPr/>
          </p:nvSpPr>
          <p:spPr bwMode="auto">
            <a:xfrm>
              <a:off x="736" y="1969"/>
              <a:ext cx="1" cy="10"/>
            </a:xfrm>
            <a:prstGeom prst="line">
              <a:avLst/>
            </a:prstGeom>
            <a:grpFill/>
            <a:ln w="0">
              <a:solidFill>
                <a:srgbClr val="000000"/>
              </a:solidFill>
              <a:round/>
              <a:headEnd/>
              <a:tailEnd/>
            </a:ln>
            <a:extLst/>
          </p:spPr>
          <p:txBody>
            <a:bodyPr/>
            <a:lstStyle/>
            <a:p>
              <a:endParaRPr lang="en-US"/>
            </a:p>
          </p:txBody>
        </p:sp>
        <p:sp>
          <p:nvSpPr>
            <p:cNvPr id="46098" name="Line 1042"/>
            <p:cNvSpPr>
              <a:spLocks noChangeShapeType="1"/>
            </p:cNvSpPr>
            <p:nvPr/>
          </p:nvSpPr>
          <p:spPr bwMode="auto">
            <a:xfrm>
              <a:off x="796" y="1969"/>
              <a:ext cx="1" cy="10"/>
            </a:xfrm>
            <a:prstGeom prst="line">
              <a:avLst/>
            </a:prstGeom>
            <a:grpFill/>
            <a:ln w="0">
              <a:solidFill>
                <a:srgbClr val="000000"/>
              </a:solidFill>
              <a:round/>
              <a:headEnd/>
              <a:tailEnd/>
            </a:ln>
            <a:extLst/>
          </p:spPr>
          <p:txBody>
            <a:bodyPr/>
            <a:lstStyle/>
            <a:p>
              <a:endParaRPr lang="en-US"/>
            </a:p>
          </p:txBody>
        </p:sp>
        <p:sp>
          <p:nvSpPr>
            <p:cNvPr id="46099" name="Line 1043"/>
            <p:cNvSpPr>
              <a:spLocks noChangeShapeType="1"/>
            </p:cNvSpPr>
            <p:nvPr/>
          </p:nvSpPr>
          <p:spPr bwMode="auto">
            <a:xfrm>
              <a:off x="822" y="1969"/>
              <a:ext cx="1" cy="10"/>
            </a:xfrm>
            <a:prstGeom prst="line">
              <a:avLst/>
            </a:prstGeom>
            <a:grpFill/>
            <a:ln w="0">
              <a:solidFill>
                <a:srgbClr val="000000"/>
              </a:solidFill>
              <a:round/>
              <a:headEnd/>
              <a:tailEnd/>
            </a:ln>
            <a:extLst/>
          </p:spPr>
          <p:txBody>
            <a:bodyPr/>
            <a:lstStyle/>
            <a:p>
              <a:endParaRPr lang="en-US"/>
            </a:p>
          </p:txBody>
        </p:sp>
        <p:sp>
          <p:nvSpPr>
            <p:cNvPr id="46100" name="Line 1044"/>
            <p:cNvSpPr>
              <a:spLocks noChangeShapeType="1"/>
            </p:cNvSpPr>
            <p:nvPr/>
          </p:nvSpPr>
          <p:spPr bwMode="auto">
            <a:xfrm>
              <a:off x="848" y="1969"/>
              <a:ext cx="1" cy="10"/>
            </a:xfrm>
            <a:prstGeom prst="line">
              <a:avLst/>
            </a:prstGeom>
            <a:grpFill/>
            <a:ln w="0">
              <a:solidFill>
                <a:srgbClr val="000000"/>
              </a:solidFill>
              <a:round/>
              <a:headEnd/>
              <a:tailEnd/>
            </a:ln>
            <a:extLst/>
          </p:spPr>
          <p:txBody>
            <a:bodyPr/>
            <a:lstStyle/>
            <a:p>
              <a:endParaRPr lang="en-US"/>
            </a:p>
          </p:txBody>
        </p:sp>
        <p:sp>
          <p:nvSpPr>
            <p:cNvPr id="46101" name="Line 1045"/>
            <p:cNvSpPr>
              <a:spLocks noChangeShapeType="1"/>
            </p:cNvSpPr>
            <p:nvPr/>
          </p:nvSpPr>
          <p:spPr bwMode="auto">
            <a:xfrm>
              <a:off x="901" y="1969"/>
              <a:ext cx="1" cy="10"/>
            </a:xfrm>
            <a:prstGeom prst="line">
              <a:avLst/>
            </a:prstGeom>
            <a:grpFill/>
            <a:ln w="0">
              <a:solidFill>
                <a:srgbClr val="000000"/>
              </a:solidFill>
              <a:round/>
              <a:headEnd/>
              <a:tailEnd/>
            </a:ln>
            <a:extLst/>
          </p:spPr>
          <p:txBody>
            <a:bodyPr/>
            <a:lstStyle/>
            <a:p>
              <a:endParaRPr lang="en-US"/>
            </a:p>
          </p:txBody>
        </p:sp>
        <p:sp>
          <p:nvSpPr>
            <p:cNvPr id="46102" name="Line 1046"/>
            <p:cNvSpPr>
              <a:spLocks noChangeShapeType="1"/>
            </p:cNvSpPr>
            <p:nvPr/>
          </p:nvSpPr>
          <p:spPr bwMode="auto">
            <a:xfrm>
              <a:off x="934" y="1969"/>
              <a:ext cx="1" cy="10"/>
            </a:xfrm>
            <a:prstGeom prst="line">
              <a:avLst/>
            </a:prstGeom>
            <a:grpFill/>
            <a:ln w="0">
              <a:solidFill>
                <a:srgbClr val="000000"/>
              </a:solidFill>
              <a:round/>
              <a:headEnd/>
              <a:tailEnd/>
            </a:ln>
            <a:extLst/>
          </p:spPr>
          <p:txBody>
            <a:bodyPr/>
            <a:lstStyle/>
            <a:p>
              <a:endParaRPr lang="en-US"/>
            </a:p>
          </p:txBody>
        </p:sp>
        <p:sp>
          <p:nvSpPr>
            <p:cNvPr id="46103" name="Line 1047"/>
            <p:cNvSpPr>
              <a:spLocks noChangeShapeType="1"/>
            </p:cNvSpPr>
            <p:nvPr/>
          </p:nvSpPr>
          <p:spPr bwMode="auto">
            <a:xfrm>
              <a:off x="960" y="1969"/>
              <a:ext cx="1" cy="10"/>
            </a:xfrm>
            <a:prstGeom prst="line">
              <a:avLst/>
            </a:prstGeom>
            <a:grpFill/>
            <a:ln w="0">
              <a:solidFill>
                <a:srgbClr val="000000"/>
              </a:solidFill>
              <a:round/>
              <a:headEnd/>
              <a:tailEnd/>
            </a:ln>
            <a:extLst/>
          </p:spPr>
          <p:txBody>
            <a:bodyPr/>
            <a:lstStyle/>
            <a:p>
              <a:endParaRPr lang="en-US"/>
            </a:p>
          </p:txBody>
        </p:sp>
        <p:sp>
          <p:nvSpPr>
            <p:cNvPr id="46104" name="Line 1048"/>
            <p:cNvSpPr>
              <a:spLocks noChangeShapeType="1"/>
            </p:cNvSpPr>
            <p:nvPr/>
          </p:nvSpPr>
          <p:spPr bwMode="auto">
            <a:xfrm>
              <a:off x="1013" y="1969"/>
              <a:ext cx="1" cy="10"/>
            </a:xfrm>
            <a:prstGeom prst="line">
              <a:avLst/>
            </a:prstGeom>
            <a:grpFill/>
            <a:ln w="0">
              <a:solidFill>
                <a:srgbClr val="000000"/>
              </a:solidFill>
              <a:round/>
              <a:headEnd/>
              <a:tailEnd/>
            </a:ln>
            <a:extLst/>
          </p:spPr>
          <p:txBody>
            <a:bodyPr/>
            <a:lstStyle/>
            <a:p>
              <a:endParaRPr lang="en-US"/>
            </a:p>
          </p:txBody>
        </p:sp>
        <p:sp>
          <p:nvSpPr>
            <p:cNvPr id="46105" name="Line 1049"/>
            <p:cNvSpPr>
              <a:spLocks noChangeShapeType="1"/>
            </p:cNvSpPr>
            <p:nvPr/>
          </p:nvSpPr>
          <p:spPr bwMode="auto">
            <a:xfrm>
              <a:off x="1039" y="1969"/>
              <a:ext cx="1" cy="10"/>
            </a:xfrm>
            <a:prstGeom prst="line">
              <a:avLst/>
            </a:prstGeom>
            <a:grpFill/>
            <a:ln w="0">
              <a:solidFill>
                <a:srgbClr val="000000"/>
              </a:solidFill>
              <a:round/>
              <a:headEnd/>
              <a:tailEnd/>
            </a:ln>
            <a:extLst/>
          </p:spPr>
          <p:txBody>
            <a:bodyPr/>
            <a:lstStyle/>
            <a:p>
              <a:endParaRPr lang="en-US"/>
            </a:p>
          </p:txBody>
        </p:sp>
        <p:sp>
          <p:nvSpPr>
            <p:cNvPr id="46106" name="Line 1050"/>
            <p:cNvSpPr>
              <a:spLocks noChangeShapeType="1"/>
            </p:cNvSpPr>
            <p:nvPr/>
          </p:nvSpPr>
          <p:spPr bwMode="auto">
            <a:xfrm>
              <a:off x="1065" y="1969"/>
              <a:ext cx="1" cy="10"/>
            </a:xfrm>
            <a:prstGeom prst="line">
              <a:avLst/>
            </a:prstGeom>
            <a:grpFill/>
            <a:ln w="0">
              <a:solidFill>
                <a:srgbClr val="000000"/>
              </a:solidFill>
              <a:round/>
              <a:headEnd/>
              <a:tailEnd/>
            </a:ln>
            <a:extLst/>
          </p:spPr>
          <p:txBody>
            <a:bodyPr/>
            <a:lstStyle/>
            <a:p>
              <a:endParaRPr lang="en-US"/>
            </a:p>
          </p:txBody>
        </p:sp>
        <p:sp>
          <p:nvSpPr>
            <p:cNvPr id="46107" name="Line 1051"/>
            <p:cNvSpPr>
              <a:spLocks noChangeShapeType="1"/>
            </p:cNvSpPr>
            <p:nvPr/>
          </p:nvSpPr>
          <p:spPr bwMode="auto">
            <a:xfrm>
              <a:off x="1124" y="1969"/>
              <a:ext cx="1" cy="10"/>
            </a:xfrm>
            <a:prstGeom prst="line">
              <a:avLst/>
            </a:prstGeom>
            <a:grpFill/>
            <a:ln w="0">
              <a:solidFill>
                <a:srgbClr val="000000"/>
              </a:solidFill>
              <a:round/>
              <a:headEnd/>
              <a:tailEnd/>
            </a:ln>
            <a:extLst/>
          </p:spPr>
          <p:txBody>
            <a:bodyPr/>
            <a:lstStyle/>
            <a:p>
              <a:endParaRPr lang="en-US"/>
            </a:p>
          </p:txBody>
        </p:sp>
        <p:sp>
          <p:nvSpPr>
            <p:cNvPr id="46108" name="Line 1052"/>
            <p:cNvSpPr>
              <a:spLocks noChangeShapeType="1"/>
            </p:cNvSpPr>
            <p:nvPr/>
          </p:nvSpPr>
          <p:spPr bwMode="auto">
            <a:xfrm>
              <a:off x="1151" y="1969"/>
              <a:ext cx="1" cy="10"/>
            </a:xfrm>
            <a:prstGeom prst="line">
              <a:avLst/>
            </a:prstGeom>
            <a:grpFill/>
            <a:ln w="0">
              <a:solidFill>
                <a:srgbClr val="000000"/>
              </a:solidFill>
              <a:round/>
              <a:headEnd/>
              <a:tailEnd/>
            </a:ln>
            <a:extLst/>
          </p:spPr>
          <p:txBody>
            <a:bodyPr/>
            <a:lstStyle/>
            <a:p>
              <a:endParaRPr lang="en-US"/>
            </a:p>
          </p:txBody>
        </p:sp>
        <p:sp>
          <p:nvSpPr>
            <p:cNvPr id="46109" name="Line 1053"/>
            <p:cNvSpPr>
              <a:spLocks noChangeShapeType="1"/>
            </p:cNvSpPr>
            <p:nvPr/>
          </p:nvSpPr>
          <p:spPr bwMode="auto">
            <a:xfrm>
              <a:off x="1177" y="1969"/>
              <a:ext cx="1" cy="10"/>
            </a:xfrm>
            <a:prstGeom prst="line">
              <a:avLst/>
            </a:prstGeom>
            <a:grpFill/>
            <a:ln w="0">
              <a:solidFill>
                <a:srgbClr val="000000"/>
              </a:solidFill>
              <a:round/>
              <a:headEnd/>
              <a:tailEnd/>
            </a:ln>
            <a:extLst/>
          </p:spPr>
          <p:txBody>
            <a:bodyPr/>
            <a:lstStyle/>
            <a:p>
              <a:endParaRPr lang="en-US"/>
            </a:p>
          </p:txBody>
        </p:sp>
        <p:sp>
          <p:nvSpPr>
            <p:cNvPr id="46110" name="Line 1054"/>
            <p:cNvSpPr>
              <a:spLocks noChangeShapeType="1"/>
            </p:cNvSpPr>
            <p:nvPr/>
          </p:nvSpPr>
          <p:spPr bwMode="auto">
            <a:xfrm>
              <a:off x="1230" y="1969"/>
              <a:ext cx="1" cy="10"/>
            </a:xfrm>
            <a:prstGeom prst="line">
              <a:avLst/>
            </a:prstGeom>
            <a:grpFill/>
            <a:ln w="0">
              <a:solidFill>
                <a:srgbClr val="000000"/>
              </a:solidFill>
              <a:round/>
              <a:headEnd/>
              <a:tailEnd/>
            </a:ln>
            <a:extLst/>
          </p:spPr>
          <p:txBody>
            <a:bodyPr/>
            <a:lstStyle/>
            <a:p>
              <a:endParaRPr lang="en-US"/>
            </a:p>
          </p:txBody>
        </p:sp>
        <p:sp>
          <p:nvSpPr>
            <p:cNvPr id="46111" name="Line 1055"/>
            <p:cNvSpPr>
              <a:spLocks noChangeShapeType="1"/>
            </p:cNvSpPr>
            <p:nvPr/>
          </p:nvSpPr>
          <p:spPr bwMode="auto">
            <a:xfrm>
              <a:off x="1262" y="1969"/>
              <a:ext cx="1" cy="10"/>
            </a:xfrm>
            <a:prstGeom prst="line">
              <a:avLst/>
            </a:prstGeom>
            <a:grpFill/>
            <a:ln w="0">
              <a:solidFill>
                <a:srgbClr val="000000"/>
              </a:solidFill>
              <a:round/>
              <a:headEnd/>
              <a:tailEnd/>
            </a:ln>
            <a:extLst/>
          </p:spPr>
          <p:txBody>
            <a:bodyPr/>
            <a:lstStyle/>
            <a:p>
              <a:endParaRPr lang="en-US"/>
            </a:p>
          </p:txBody>
        </p:sp>
        <p:sp>
          <p:nvSpPr>
            <p:cNvPr id="46112" name="Line 1056"/>
            <p:cNvSpPr>
              <a:spLocks noChangeShapeType="1"/>
            </p:cNvSpPr>
            <p:nvPr/>
          </p:nvSpPr>
          <p:spPr bwMode="auto">
            <a:xfrm>
              <a:off x="1289" y="1969"/>
              <a:ext cx="1" cy="10"/>
            </a:xfrm>
            <a:prstGeom prst="line">
              <a:avLst/>
            </a:prstGeom>
            <a:grpFill/>
            <a:ln w="0">
              <a:solidFill>
                <a:srgbClr val="000000"/>
              </a:solidFill>
              <a:round/>
              <a:headEnd/>
              <a:tailEnd/>
            </a:ln>
            <a:extLst/>
          </p:spPr>
          <p:txBody>
            <a:bodyPr/>
            <a:lstStyle/>
            <a:p>
              <a:endParaRPr lang="en-US"/>
            </a:p>
          </p:txBody>
        </p:sp>
        <p:sp>
          <p:nvSpPr>
            <p:cNvPr id="46113" name="Line 1057"/>
            <p:cNvSpPr>
              <a:spLocks noChangeShapeType="1"/>
            </p:cNvSpPr>
            <p:nvPr/>
          </p:nvSpPr>
          <p:spPr bwMode="auto">
            <a:xfrm>
              <a:off x="1341" y="1969"/>
              <a:ext cx="1" cy="10"/>
            </a:xfrm>
            <a:prstGeom prst="line">
              <a:avLst/>
            </a:prstGeom>
            <a:grpFill/>
            <a:ln w="0">
              <a:solidFill>
                <a:srgbClr val="000000"/>
              </a:solidFill>
              <a:round/>
              <a:headEnd/>
              <a:tailEnd/>
            </a:ln>
            <a:extLst/>
          </p:spPr>
          <p:txBody>
            <a:bodyPr/>
            <a:lstStyle/>
            <a:p>
              <a:endParaRPr lang="en-US"/>
            </a:p>
          </p:txBody>
        </p:sp>
        <p:sp>
          <p:nvSpPr>
            <p:cNvPr id="46114" name="Line 1058"/>
            <p:cNvSpPr>
              <a:spLocks noChangeShapeType="1"/>
            </p:cNvSpPr>
            <p:nvPr/>
          </p:nvSpPr>
          <p:spPr bwMode="auto">
            <a:xfrm>
              <a:off x="1368" y="1969"/>
              <a:ext cx="1" cy="10"/>
            </a:xfrm>
            <a:prstGeom prst="line">
              <a:avLst/>
            </a:prstGeom>
            <a:grpFill/>
            <a:ln w="0">
              <a:solidFill>
                <a:srgbClr val="000000"/>
              </a:solidFill>
              <a:round/>
              <a:headEnd/>
              <a:tailEnd/>
            </a:ln>
            <a:extLst/>
          </p:spPr>
          <p:txBody>
            <a:bodyPr/>
            <a:lstStyle/>
            <a:p>
              <a:endParaRPr lang="en-US"/>
            </a:p>
          </p:txBody>
        </p:sp>
        <p:sp>
          <p:nvSpPr>
            <p:cNvPr id="46115" name="Line 1059"/>
            <p:cNvSpPr>
              <a:spLocks noChangeShapeType="1"/>
            </p:cNvSpPr>
            <p:nvPr/>
          </p:nvSpPr>
          <p:spPr bwMode="auto">
            <a:xfrm>
              <a:off x="1394" y="1969"/>
              <a:ext cx="1" cy="10"/>
            </a:xfrm>
            <a:prstGeom prst="line">
              <a:avLst/>
            </a:prstGeom>
            <a:grpFill/>
            <a:ln w="0">
              <a:solidFill>
                <a:srgbClr val="000000"/>
              </a:solidFill>
              <a:round/>
              <a:headEnd/>
              <a:tailEnd/>
            </a:ln>
            <a:extLst/>
          </p:spPr>
          <p:txBody>
            <a:bodyPr/>
            <a:lstStyle/>
            <a:p>
              <a:endParaRPr lang="en-US"/>
            </a:p>
          </p:txBody>
        </p:sp>
        <p:sp>
          <p:nvSpPr>
            <p:cNvPr id="46116" name="Line 1060"/>
            <p:cNvSpPr>
              <a:spLocks noChangeShapeType="1"/>
            </p:cNvSpPr>
            <p:nvPr/>
          </p:nvSpPr>
          <p:spPr bwMode="auto">
            <a:xfrm>
              <a:off x="1453" y="1969"/>
              <a:ext cx="1" cy="10"/>
            </a:xfrm>
            <a:prstGeom prst="line">
              <a:avLst/>
            </a:prstGeom>
            <a:grpFill/>
            <a:ln w="0">
              <a:solidFill>
                <a:srgbClr val="000000"/>
              </a:solidFill>
              <a:round/>
              <a:headEnd/>
              <a:tailEnd/>
            </a:ln>
            <a:extLst/>
          </p:spPr>
          <p:txBody>
            <a:bodyPr/>
            <a:lstStyle/>
            <a:p>
              <a:endParaRPr lang="en-US"/>
            </a:p>
          </p:txBody>
        </p:sp>
        <p:sp>
          <p:nvSpPr>
            <p:cNvPr id="46117" name="Line 1061"/>
            <p:cNvSpPr>
              <a:spLocks noChangeShapeType="1"/>
            </p:cNvSpPr>
            <p:nvPr/>
          </p:nvSpPr>
          <p:spPr bwMode="auto">
            <a:xfrm>
              <a:off x="1479" y="1969"/>
              <a:ext cx="1" cy="10"/>
            </a:xfrm>
            <a:prstGeom prst="line">
              <a:avLst/>
            </a:prstGeom>
            <a:grpFill/>
            <a:ln w="0">
              <a:solidFill>
                <a:srgbClr val="000000"/>
              </a:solidFill>
              <a:round/>
              <a:headEnd/>
              <a:tailEnd/>
            </a:ln>
            <a:extLst/>
          </p:spPr>
          <p:txBody>
            <a:bodyPr/>
            <a:lstStyle/>
            <a:p>
              <a:endParaRPr lang="en-US"/>
            </a:p>
          </p:txBody>
        </p:sp>
        <p:sp>
          <p:nvSpPr>
            <p:cNvPr id="46118" name="Line 1062"/>
            <p:cNvSpPr>
              <a:spLocks noChangeShapeType="1"/>
            </p:cNvSpPr>
            <p:nvPr/>
          </p:nvSpPr>
          <p:spPr bwMode="auto">
            <a:xfrm>
              <a:off x="1506" y="1969"/>
              <a:ext cx="1" cy="10"/>
            </a:xfrm>
            <a:prstGeom prst="line">
              <a:avLst/>
            </a:prstGeom>
            <a:grpFill/>
            <a:ln w="0">
              <a:solidFill>
                <a:srgbClr val="000000"/>
              </a:solidFill>
              <a:round/>
              <a:headEnd/>
              <a:tailEnd/>
            </a:ln>
            <a:extLst/>
          </p:spPr>
          <p:txBody>
            <a:bodyPr/>
            <a:lstStyle/>
            <a:p>
              <a:endParaRPr lang="en-US"/>
            </a:p>
          </p:txBody>
        </p:sp>
        <p:sp>
          <p:nvSpPr>
            <p:cNvPr id="46119" name="Line 1063"/>
            <p:cNvSpPr>
              <a:spLocks noChangeShapeType="1"/>
            </p:cNvSpPr>
            <p:nvPr/>
          </p:nvSpPr>
          <p:spPr bwMode="auto">
            <a:xfrm>
              <a:off x="1558" y="1969"/>
              <a:ext cx="1" cy="10"/>
            </a:xfrm>
            <a:prstGeom prst="line">
              <a:avLst/>
            </a:prstGeom>
            <a:grpFill/>
            <a:ln w="0">
              <a:solidFill>
                <a:srgbClr val="000000"/>
              </a:solidFill>
              <a:round/>
              <a:headEnd/>
              <a:tailEnd/>
            </a:ln>
            <a:extLst/>
          </p:spPr>
          <p:txBody>
            <a:bodyPr/>
            <a:lstStyle/>
            <a:p>
              <a:endParaRPr lang="en-US"/>
            </a:p>
          </p:txBody>
        </p:sp>
        <p:sp>
          <p:nvSpPr>
            <p:cNvPr id="46120" name="Line 1064"/>
            <p:cNvSpPr>
              <a:spLocks noChangeShapeType="1"/>
            </p:cNvSpPr>
            <p:nvPr/>
          </p:nvSpPr>
          <p:spPr bwMode="auto">
            <a:xfrm>
              <a:off x="1591" y="1969"/>
              <a:ext cx="1" cy="10"/>
            </a:xfrm>
            <a:prstGeom prst="line">
              <a:avLst/>
            </a:prstGeom>
            <a:grpFill/>
            <a:ln w="0">
              <a:solidFill>
                <a:srgbClr val="000000"/>
              </a:solidFill>
              <a:round/>
              <a:headEnd/>
              <a:tailEnd/>
            </a:ln>
            <a:extLst/>
          </p:spPr>
          <p:txBody>
            <a:bodyPr/>
            <a:lstStyle/>
            <a:p>
              <a:endParaRPr lang="en-US"/>
            </a:p>
          </p:txBody>
        </p:sp>
        <p:sp>
          <p:nvSpPr>
            <p:cNvPr id="46121" name="Line 1065"/>
            <p:cNvSpPr>
              <a:spLocks noChangeShapeType="1"/>
            </p:cNvSpPr>
            <p:nvPr/>
          </p:nvSpPr>
          <p:spPr bwMode="auto">
            <a:xfrm>
              <a:off x="1618" y="1969"/>
              <a:ext cx="1" cy="10"/>
            </a:xfrm>
            <a:prstGeom prst="line">
              <a:avLst/>
            </a:prstGeom>
            <a:grpFill/>
            <a:ln w="0">
              <a:solidFill>
                <a:srgbClr val="000000"/>
              </a:solidFill>
              <a:round/>
              <a:headEnd/>
              <a:tailEnd/>
            </a:ln>
            <a:extLst/>
          </p:spPr>
          <p:txBody>
            <a:bodyPr/>
            <a:lstStyle/>
            <a:p>
              <a:endParaRPr lang="en-US"/>
            </a:p>
          </p:txBody>
        </p:sp>
        <p:sp>
          <p:nvSpPr>
            <p:cNvPr id="46122" name="Line 1066"/>
            <p:cNvSpPr>
              <a:spLocks noChangeShapeType="1"/>
            </p:cNvSpPr>
            <p:nvPr/>
          </p:nvSpPr>
          <p:spPr bwMode="auto">
            <a:xfrm>
              <a:off x="1670" y="1969"/>
              <a:ext cx="1" cy="10"/>
            </a:xfrm>
            <a:prstGeom prst="line">
              <a:avLst/>
            </a:prstGeom>
            <a:grpFill/>
            <a:ln w="0">
              <a:solidFill>
                <a:srgbClr val="000000"/>
              </a:solidFill>
              <a:round/>
              <a:headEnd/>
              <a:tailEnd/>
            </a:ln>
            <a:extLst/>
          </p:spPr>
          <p:txBody>
            <a:bodyPr/>
            <a:lstStyle/>
            <a:p>
              <a:endParaRPr lang="en-US"/>
            </a:p>
          </p:txBody>
        </p:sp>
        <p:sp>
          <p:nvSpPr>
            <p:cNvPr id="46123" name="Line 1067"/>
            <p:cNvSpPr>
              <a:spLocks noChangeShapeType="1"/>
            </p:cNvSpPr>
            <p:nvPr/>
          </p:nvSpPr>
          <p:spPr bwMode="auto">
            <a:xfrm>
              <a:off x="1696" y="1969"/>
              <a:ext cx="1" cy="10"/>
            </a:xfrm>
            <a:prstGeom prst="line">
              <a:avLst/>
            </a:prstGeom>
            <a:grpFill/>
            <a:ln w="0">
              <a:solidFill>
                <a:srgbClr val="000000"/>
              </a:solidFill>
              <a:round/>
              <a:headEnd/>
              <a:tailEnd/>
            </a:ln>
            <a:extLst/>
          </p:spPr>
          <p:txBody>
            <a:bodyPr/>
            <a:lstStyle/>
            <a:p>
              <a:endParaRPr lang="en-US"/>
            </a:p>
          </p:txBody>
        </p:sp>
        <p:sp>
          <p:nvSpPr>
            <p:cNvPr id="46124" name="Line 1068"/>
            <p:cNvSpPr>
              <a:spLocks noChangeShapeType="1"/>
            </p:cNvSpPr>
            <p:nvPr/>
          </p:nvSpPr>
          <p:spPr bwMode="auto">
            <a:xfrm>
              <a:off x="1723" y="1969"/>
              <a:ext cx="1" cy="10"/>
            </a:xfrm>
            <a:prstGeom prst="line">
              <a:avLst/>
            </a:prstGeom>
            <a:grpFill/>
            <a:ln w="0">
              <a:solidFill>
                <a:srgbClr val="000000"/>
              </a:solidFill>
              <a:round/>
              <a:headEnd/>
              <a:tailEnd/>
            </a:ln>
            <a:extLst/>
          </p:spPr>
          <p:txBody>
            <a:bodyPr/>
            <a:lstStyle/>
            <a:p>
              <a:endParaRPr lang="en-US"/>
            </a:p>
          </p:txBody>
        </p:sp>
        <p:sp>
          <p:nvSpPr>
            <p:cNvPr id="46125" name="Line 1069"/>
            <p:cNvSpPr>
              <a:spLocks noChangeShapeType="1"/>
            </p:cNvSpPr>
            <p:nvPr/>
          </p:nvSpPr>
          <p:spPr bwMode="auto">
            <a:xfrm>
              <a:off x="1782" y="1969"/>
              <a:ext cx="1" cy="10"/>
            </a:xfrm>
            <a:prstGeom prst="line">
              <a:avLst/>
            </a:prstGeom>
            <a:grpFill/>
            <a:ln w="0">
              <a:solidFill>
                <a:srgbClr val="000000"/>
              </a:solidFill>
              <a:round/>
              <a:headEnd/>
              <a:tailEnd/>
            </a:ln>
            <a:extLst/>
          </p:spPr>
          <p:txBody>
            <a:bodyPr/>
            <a:lstStyle/>
            <a:p>
              <a:endParaRPr lang="en-US"/>
            </a:p>
          </p:txBody>
        </p:sp>
        <p:sp>
          <p:nvSpPr>
            <p:cNvPr id="46126" name="Line 1070"/>
            <p:cNvSpPr>
              <a:spLocks noChangeShapeType="1"/>
            </p:cNvSpPr>
            <p:nvPr/>
          </p:nvSpPr>
          <p:spPr bwMode="auto">
            <a:xfrm>
              <a:off x="1808" y="1969"/>
              <a:ext cx="1" cy="10"/>
            </a:xfrm>
            <a:prstGeom prst="line">
              <a:avLst/>
            </a:prstGeom>
            <a:grpFill/>
            <a:ln w="0">
              <a:solidFill>
                <a:srgbClr val="000000"/>
              </a:solidFill>
              <a:round/>
              <a:headEnd/>
              <a:tailEnd/>
            </a:ln>
            <a:extLst/>
          </p:spPr>
          <p:txBody>
            <a:bodyPr/>
            <a:lstStyle/>
            <a:p>
              <a:endParaRPr lang="en-US"/>
            </a:p>
          </p:txBody>
        </p:sp>
        <p:sp>
          <p:nvSpPr>
            <p:cNvPr id="46127" name="Line 1071"/>
            <p:cNvSpPr>
              <a:spLocks noChangeShapeType="1"/>
            </p:cNvSpPr>
            <p:nvPr/>
          </p:nvSpPr>
          <p:spPr bwMode="auto">
            <a:xfrm>
              <a:off x="1835" y="1969"/>
              <a:ext cx="1" cy="10"/>
            </a:xfrm>
            <a:prstGeom prst="line">
              <a:avLst/>
            </a:prstGeom>
            <a:grpFill/>
            <a:ln w="0">
              <a:solidFill>
                <a:srgbClr val="000000"/>
              </a:solidFill>
              <a:round/>
              <a:headEnd/>
              <a:tailEnd/>
            </a:ln>
            <a:extLst/>
          </p:spPr>
          <p:txBody>
            <a:bodyPr/>
            <a:lstStyle/>
            <a:p>
              <a:endParaRPr lang="en-US"/>
            </a:p>
          </p:txBody>
        </p:sp>
        <p:sp>
          <p:nvSpPr>
            <p:cNvPr id="46128" name="Line 1072"/>
            <p:cNvSpPr>
              <a:spLocks noChangeShapeType="1"/>
            </p:cNvSpPr>
            <p:nvPr/>
          </p:nvSpPr>
          <p:spPr bwMode="auto">
            <a:xfrm>
              <a:off x="1887" y="1969"/>
              <a:ext cx="1" cy="10"/>
            </a:xfrm>
            <a:prstGeom prst="line">
              <a:avLst/>
            </a:prstGeom>
            <a:grpFill/>
            <a:ln w="0">
              <a:solidFill>
                <a:srgbClr val="000000"/>
              </a:solidFill>
              <a:round/>
              <a:headEnd/>
              <a:tailEnd/>
            </a:ln>
            <a:extLst/>
          </p:spPr>
          <p:txBody>
            <a:bodyPr/>
            <a:lstStyle/>
            <a:p>
              <a:endParaRPr lang="en-US"/>
            </a:p>
          </p:txBody>
        </p:sp>
        <p:sp>
          <p:nvSpPr>
            <p:cNvPr id="46129" name="Line 1073"/>
            <p:cNvSpPr>
              <a:spLocks noChangeShapeType="1"/>
            </p:cNvSpPr>
            <p:nvPr/>
          </p:nvSpPr>
          <p:spPr bwMode="auto">
            <a:xfrm>
              <a:off x="1920" y="1969"/>
              <a:ext cx="1" cy="10"/>
            </a:xfrm>
            <a:prstGeom prst="line">
              <a:avLst/>
            </a:prstGeom>
            <a:grpFill/>
            <a:ln w="0">
              <a:solidFill>
                <a:srgbClr val="000000"/>
              </a:solidFill>
              <a:round/>
              <a:headEnd/>
              <a:tailEnd/>
            </a:ln>
            <a:extLst/>
          </p:spPr>
          <p:txBody>
            <a:bodyPr/>
            <a:lstStyle/>
            <a:p>
              <a:endParaRPr lang="en-US"/>
            </a:p>
          </p:txBody>
        </p:sp>
        <p:sp>
          <p:nvSpPr>
            <p:cNvPr id="46130" name="Line 1074"/>
            <p:cNvSpPr>
              <a:spLocks noChangeShapeType="1"/>
            </p:cNvSpPr>
            <p:nvPr/>
          </p:nvSpPr>
          <p:spPr bwMode="auto">
            <a:xfrm>
              <a:off x="1946" y="1969"/>
              <a:ext cx="1" cy="10"/>
            </a:xfrm>
            <a:prstGeom prst="line">
              <a:avLst/>
            </a:prstGeom>
            <a:grpFill/>
            <a:ln w="0">
              <a:solidFill>
                <a:srgbClr val="000000"/>
              </a:solidFill>
              <a:round/>
              <a:headEnd/>
              <a:tailEnd/>
            </a:ln>
            <a:extLst/>
          </p:spPr>
          <p:txBody>
            <a:bodyPr/>
            <a:lstStyle/>
            <a:p>
              <a:endParaRPr lang="en-US"/>
            </a:p>
          </p:txBody>
        </p:sp>
        <p:sp>
          <p:nvSpPr>
            <p:cNvPr id="46131" name="Line 1075"/>
            <p:cNvSpPr>
              <a:spLocks noChangeShapeType="1"/>
            </p:cNvSpPr>
            <p:nvPr/>
          </p:nvSpPr>
          <p:spPr bwMode="auto">
            <a:xfrm>
              <a:off x="1999" y="1969"/>
              <a:ext cx="1" cy="10"/>
            </a:xfrm>
            <a:prstGeom prst="line">
              <a:avLst/>
            </a:prstGeom>
            <a:grpFill/>
            <a:ln w="0">
              <a:solidFill>
                <a:srgbClr val="000000"/>
              </a:solidFill>
              <a:round/>
              <a:headEnd/>
              <a:tailEnd/>
            </a:ln>
            <a:extLst/>
          </p:spPr>
          <p:txBody>
            <a:bodyPr/>
            <a:lstStyle/>
            <a:p>
              <a:endParaRPr lang="en-US"/>
            </a:p>
          </p:txBody>
        </p:sp>
        <p:sp>
          <p:nvSpPr>
            <p:cNvPr id="46132" name="Line 1076"/>
            <p:cNvSpPr>
              <a:spLocks noChangeShapeType="1"/>
            </p:cNvSpPr>
            <p:nvPr/>
          </p:nvSpPr>
          <p:spPr bwMode="auto">
            <a:xfrm>
              <a:off x="2025" y="1969"/>
              <a:ext cx="1" cy="10"/>
            </a:xfrm>
            <a:prstGeom prst="line">
              <a:avLst/>
            </a:prstGeom>
            <a:grpFill/>
            <a:ln w="0">
              <a:solidFill>
                <a:srgbClr val="000000"/>
              </a:solidFill>
              <a:round/>
              <a:headEnd/>
              <a:tailEnd/>
            </a:ln>
            <a:extLst/>
          </p:spPr>
          <p:txBody>
            <a:bodyPr/>
            <a:lstStyle/>
            <a:p>
              <a:endParaRPr lang="en-US"/>
            </a:p>
          </p:txBody>
        </p:sp>
        <p:sp>
          <p:nvSpPr>
            <p:cNvPr id="46133" name="Line 1077"/>
            <p:cNvSpPr>
              <a:spLocks noChangeShapeType="1"/>
            </p:cNvSpPr>
            <p:nvPr/>
          </p:nvSpPr>
          <p:spPr bwMode="auto">
            <a:xfrm>
              <a:off x="2052" y="1969"/>
              <a:ext cx="1" cy="10"/>
            </a:xfrm>
            <a:prstGeom prst="line">
              <a:avLst/>
            </a:prstGeom>
            <a:grpFill/>
            <a:ln w="0">
              <a:solidFill>
                <a:srgbClr val="000000"/>
              </a:solidFill>
              <a:round/>
              <a:headEnd/>
              <a:tailEnd/>
            </a:ln>
            <a:extLst/>
          </p:spPr>
          <p:txBody>
            <a:bodyPr/>
            <a:lstStyle/>
            <a:p>
              <a:endParaRPr lang="en-US"/>
            </a:p>
          </p:txBody>
        </p:sp>
        <p:sp>
          <p:nvSpPr>
            <p:cNvPr id="46134" name="Line 1078"/>
            <p:cNvSpPr>
              <a:spLocks noChangeShapeType="1"/>
            </p:cNvSpPr>
            <p:nvPr/>
          </p:nvSpPr>
          <p:spPr bwMode="auto">
            <a:xfrm>
              <a:off x="2111" y="1969"/>
              <a:ext cx="1" cy="10"/>
            </a:xfrm>
            <a:prstGeom prst="line">
              <a:avLst/>
            </a:prstGeom>
            <a:grpFill/>
            <a:ln w="0">
              <a:solidFill>
                <a:srgbClr val="000000"/>
              </a:solidFill>
              <a:round/>
              <a:headEnd/>
              <a:tailEnd/>
            </a:ln>
            <a:extLst/>
          </p:spPr>
          <p:txBody>
            <a:bodyPr/>
            <a:lstStyle/>
            <a:p>
              <a:endParaRPr lang="en-US"/>
            </a:p>
          </p:txBody>
        </p:sp>
        <p:sp>
          <p:nvSpPr>
            <p:cNvPr id="46135" name="Line 1079"/>
            <p:cNvSpPr>
              <a:spLocks noChangeShapeType="1"/>
            </p:cNvSpPr>
            <p:nvPr/>
          </p:nvSpPr>
          <p:spPr bwMode="auto">
            <a:xfrm>
              <a:off x="2137" y="1969"/>
              <a:ext cx="1" cy="10"/>
            </a:xfrm>
            <a:prstGeom prst="line">
              <a:avLst/>
            </a:prstGeom>
            <a:grpFill/>
            <a:ln w="0">
              <a:solidFill>
                <a:srgbClr val="000000"/>
              </a:solidFill>
              <a:round/>
              <a:headEnd/>
              <a:tailEnd/>
            </a:ln>
            <a:extLst/>
          </p:spPr>
          <p:txBody>
            <a:bodyPr/>
            <a:lstStyle/>
            <a:p>
              <a:endParaRPr lang="en-US"/>
            </a:p>
          </p:txBody>
        </p:sp>
        <p:sp>
          <p:nvSpPr>
            <p:cNvPr id="46136" name="Line 1080"/>
            <p:cNvSpPr>
              <a:spLocks noChangeShapeType="1"/>
            </p:cNvSpPr>
            <p:nvPr/>
          </p:nvSpPr>
          <p:spPr bwMode="auto">
            <a:xfrm>
              <a:off x="2163" y="1969"/>
              <a:ext cx="1" cy="10"/>
            </a:xfrm>
            <a:prstGeom prst="line">
              <a:avLst/>
            </a:prstGeom>
            <a:grpFill/>
            <a:ln w="0">
              <a:solidFill>
                <a:srgbClr val="000000"/>
              </a:solidFill>
              <a:round/>
              <a:headEnd/>
              <a:tailEnd/>
            </a:ln>
            <a:extLst/>
          </p:spPr>
          <p:txBody>
            <a:bodyPr/>
            <a:lstStyle/>
            <a:p>
              <a:endParaRPr lang="en-US"/>
            </a:p>
          </p:txBody>
        </p:sp>
        <p:sp>
          <p:nvSpPr>
            <p:cNvPr id="46137" name="Line 1081"/>
            <p:cNvSpPr>
              <a:spLocks noChangeShapeType="1"/>
            </p:cNvSpPr>
            <p:nvPr/>
          </p:nvSpPr>
          <p:spPr bwMode="auto">
            <a:xfrm>
              <a:off x="2216" y="1969"/>
              <a:ext cx="1" cy="10"/>
            </a:xfrm>
            <a:prstGeom prst="line">
              <a:avLst/>
            </a:prstGeom>
            <a:grpFill/>
            <a:ln w="0">
              <a:solidFill>
                <a:srgbClr val="000000"/>
              </a:solidFill>
              <a:round/>
              <a:headEnd/>
              <a:tailEnd/>
            </a:ln>
            <a:extLst/>
          </p:spPr>
          <p:txBody>
            <a:bodyPr/>
            <a:lstStyle/>
            <a:p>
              <a:endParaRPr lang="en-US"/>
            </a:p>
          </p:txBody>
        </p:sp>
        <p:sp>
          <p:nvSpPr>
            <p:cNvPr id="46138" name="Line 1082"/>
            <p:cNvSpPr>
              <a:spLocks noChangeShapeType="1"/>
            </p:cNvSpPr>
            <p:nvPr/>
          </p:nvSpPr>
          <p:spPr bwMode="auto">
            <a:xfrm>
              <a:off x="2242" y="1969"/>
              <a:ext cx="1" cy="10"/>
            </a:xfrm>
            <a:prstGeom prst="line">
              <a:avLst/>
            </a:prstGeom>
            <a:grpFill/>
            <a:ln w="0">
              <a:solidFill>
                <a:srgbClr val="000000"/>
              </a:solidFill>
              <a:round/>
              <a:headEnd/>
              <a:tailEnd/>
            </a:ln>
            <a:extLst/>
          </p:spPr>
          <p:txBody>
            <a:bodyPr/>
            <a:lstStyle/>
            <a:p>
              <a:endParaRPr lang="en-US"/>
            </a:p>
          </p:txBody>
        </p:sp>
        <p:sp>
          <p:nvSpPr>
            <p:cNvPr id="46139" name="Line 1083"/>
            <p:cNvSpPr>
              <a:spLocks noChangeShapeType="1"/>
            </p:cNvSpPr>
            <p:nvPr/>
          </p:nvSpPr>
          <p:spPr bwMode="auto">
            <a:xfrm>
              <a:off x="2275" y="1969"/>
              <a:ext cx="1" cy="10"/>
            </a:xfrm>
            <a:prstGeom prst="line">
              <a:avLst/>
            </a:prstGeom>
            <a:grpFill/>
            <a:ln w="0">
              <a:solidFill>
                <a:srgbClr val="000000"/>
              </a:solidFill>
              <a:round/>
              <a:headEnd/>
              <a:tailEnd/>
            </a:ln>
            <a:extLst/>
          </p:spPr>
          <p:txBody>
            <a:bodyPr/>
            <a:lstStyle/>
            <a:p>
              <a:endParaRPr lang="en-US"/>
            </a:p>
          </p:txBody>
        </p:sp>
        <p:sp>
          <p:nvSpPr>
            <p:cNvPr id="46140" name="Line 1084"/>
            <p:cNvSpPr>
              <a:spLocks noChangeShapeType="1"/>
            </p:cNvSpPr>
            <p:nvPr/>
          </p:nvSpPr>
          <p:spPr bwMode="auto">
            <a:xfrm>
              <a:off x="2328" y="1969"/>
              <a:ext cx="1" cy="10"/>
            </a:xfrm>
            <a:prstGeom prst="line">
              <a:avLst/>
            </a:prstGeom>
            <a:grpFill/>
            <a:ln w="0">
              <a:solidFill>
                <a:srgbClr val="000000"/>
              </a:solidFill>
              <a:round/>
              <a:headEnd/>
              <a:tailEnd/>
            </a:ln>
            <a:extLst/>
          </p:spPr>
          <p:txBody>
            <a:bodyPr/>
            <a:lstStyle/>
            <a:p>
              <a:endParaRPr lang="en-US"/>
            </a:p>
          </p:txBody>
        </p:sp>
        <p:sp>
          <p:nvSpPr>
            <p:cNvPr id="46141" name="Line 1085"/>
            <p:cNvSpPr>
              <a:spLocks noChangeShapeType="1"/>
            </p:cNvSpPr>
            <p:nvPr/>
          </p:nvSpPr>
          <p:spPr bwMode="auto">
            <a:xfrm>
              <a:off x="2354" y="1969"/>
              <a:ext cx="1" cy="10"/>
            </a:xfrm>
            <a:prstGeom prst="line">
              <a:avLst/>
            </a:prstGeom>
            <a:grpFill/>
            <a:ln w="0">
              <a:solidFill>
                <a:srgbClr val="000000"/>
              </a:solidFill>
              <a:round/>
              <a:headEnd/>
              <a:tailEnd/>
            </a:ln>
            <a:extLst/>
          </p:spPr>
          <p:txBody>
            <a:bodyPr/>
            <a:lstStyle/>
            <a:p>
              <a:endParaRPr lang="en-US"/>
            </a:p>
          </p:txBody>
        </p:sp>
        <p:sp>
          <p:nvSpPr>
            <p:cNvPr id="46142" name="Line 1086"/>
            <p:cNvSpPr>
              <a:spLocks noChangeShapeType="1"/>
            </p:cNvSpPr>
            <p:nvPr/>
          </p:nvSpPr>
          <p:spPr bwMode="auto">
            <a:xfrm>
              <a:off x="2380" y="1969"/>
              <a:ext cx="1" cy="10"/>
            </a:xfrm>
            <a:prstGeom prst="line">
              <a:avLst/>
            </a:prstGeom>
            <a:grpFill/>
            <a:ln w="0">
              <a:solidFill>
                <a:srgbClr val="000000"/>
              </a:solidFill>
              <a:round/>
              <a:headEnd/>
              <a:tailEnd/>
            </a:ln>
            <a:extLst/>
          </p:spPr>
          <p:txBody>
            <a:bodyPr/>
            <a:lstStyle/>
            <a:p>
              <a:endParaRPr lang="en-US"/>
            </a:p>
          </p:txBody>
        </p:sp>
        <p:sp>
          <p:nvSpPr>
            <p:cNvPr id="46143" name="Line 1087"/>
            <p:cNvSpPr>
              <a:spLocks noChangeShapeType="1"/>
            </p:cNvSpPr>
            <p:nvPr/>
          </p:nvSpPr>
          <p:spPr bwMode="auto">
            <a:xfrm>
              <a:off x="2439" y="1969"/>
              <a:ext cx="1" cy="10"/>
            </a:xfrm>
            <a:prstGeom prst="line">
              <a:avLst/>
            </a:prstGeom>
            <a:grpFill/>
            <a:ln w="0">
              <a:solidFill>
                <a:srgbClr val="000000"/>
              </a:solidFill>
              <a:round/>
              <a:headEnd/>
              <a:tailEnd/>
            </a:ln>
            <a:extLst/>
          </p:spPr>
          <p:txBody>
            <a:bodyPr/>
            <a:lstStyle/>
            <a:p>
              <a:endParaRPr lang="en-US"/>
            </a:p>
          </p:txBody>
        </p:sp>
        <p:sp>
          <p:nvSpPr>
            <p:cNvPr id="46144" name="Line 1088"/>
            <p:cNvSpPr>
              <a:spLocks noChangeShapeType="1"/>
            </p:cNvSpPr>
            <p:nvPr/>
          </p:nvSpPr>
          <p:spPr bwMode="auto">
            <a:xfrm>
              <a:off x="2466" y="1969"/>
              <a:ext cx="1" cy="10"/>
            </a:xfrm>
            <a:prstGeom prst="line">
              <a:avLst/>
            </a:prstGeom>
            <a:grpFill/>
            <a:ln w="0">
              <a:solidFill>
                <a:srgbClr val="000000"/>
              </a:solidFill>
              <a:round/>
              <a:headEnd/>
              <a:tailEnd/>
            </a:ln>
            <a:extLst/>
          </p:spPr>
          <p:txBody>
            <a:bodyPr/>
            <a:lstStyle/>
            <a:p>
              <a:endParaRPr lang="en-US"/>
            </a:p>
          </p:txBody>
        </p:sp>
        <p:sp>
          <p:nvSpPr>
            <p:cNvPr id="46145" name="Line 1089"/>
            <p:cNvSpPr>
              <a:spLocks noChangeShapeType="1"/>
            </p:cNvSpPr>
            <p:nvPr/>
          </p:nvSpPr>
          <p:spPr bwMode="auto">
            <a:xfrm>
              <a:off x="2492" y="1969"/>
              <a:ext cx="1" cy="10"/>
            </a:xfrm>
            <a:prstGeom prst="line">
              <a:avLst/>
            </a:prstGeom>
            <a:grpFill/>
            <a:ln w="0">
              <a:solidFill>
                <a:srgbClr val="000000"/>
              </a:solidFill>
              <a:round/>
              <a:headEnd/>
              <a:tailEnd/>
            </a:ln>
            <a:extLst/>
          </p:spPr>
          <p:txBody>
            <a:bodyPr/>
            <a:lstStyle/>
            <a:p>
              <a:endParaRPr lang="en-US"/>
            </a:p>
          </p:txBody>
        </p:sp>
        <p:sp>
          <p:nvSpPr>
            <p:cNvPr id="46146" name="Line 1090"/>
            <p:cNvSpPr>
              <a:spLocks noChangeShapeType="1"/>
            </p:cNvSpPr>
            <p:nvPr/>
          </p:nvSpPr>
          <p:spPr bwMode="auto">
            <a:xfrm>
              <a:off x="2545" y="1969"/>
              <a:ext cx="1" cy="10"/>
            </a:xfrm>
            <a:prstGeom prst="line">
              <a:avLst/>
            </a:prstGeom>
            <a:grpFill/>
            <a:ln w="0">
              <a:solidFill>
                <a:srgbClr val="000000"/>
              </a:solidFill>
              <a:round/>
              <a:headEnd/>
              <a:tailEnd/>
            </a:ln>
            <a:extLst/>
          </p:spPr>
          <p:txBody>
            <a:bodyPr/>
            <a:lstStyle/>
            <a:p>
              <a:endParaRPr lang="en-US"/>
            </a:p>
          </p:txBody>
        </p:sp>
        <p:sp>
          <p:nvSpPr>
            <p:cNvPr id="46147" name="Line 1091"/>
            <p:cNvSpPr>
              <a:spLocks noChangeShapeType="1"/>
            </p:cNvSpPr>
            <p:nvPr/>
          </p:nvSpPr>
          <p:spPr bwMode="auto">
            <a:xfrm>
              <a:off x="2571" y="1969"/>
              <a:ext cx="1" cy="10"/>
            </a:xfrm>
            <a:prstGeom prst="line">
              <a:avLst/>
            </a:prstGeom>
            <a:grpFill/>
            <a:ln w="0">
              <a:solidFill>
                <a:srgbClr val="000000"/>
              </a:solidFill>
              <a:round/>
              <a:headEnd/>
              <a:tailEnd/>
            </a:ln>
            <a:extLst/>
          </p:spPr>
          <p:txBody>
            <a:bodyPr/>
            <a:lstStyle/>
            <a:p>
              <a:endParaRPr lang="en-US"/>
            </a:p>
          </p:txBody>
        </p:sp>
        <p:sp>
          <p:nvSpPr>
            <p:cNvPr id="46148" name="Line 1092"/>
            <p:cNvSpPr>
              <a:spLocks noChangeShapeType="1"/>
            </p:cNvSpPr>
            <p:nvPr/>
          </p:nvSpPr>
          <p:spPr bwMode="auto">
            <a:xfrm>
              <a:off x="2604" y="1969"/>
              <a:ext cx="1" cy="10"/>
            </a:xfrm>
            <a:prstGeom prst="line">
              <a:avLst/>
            </a:prstGeom>
            <a:grpFill/>
            <a:ln w="0">
              <a:solidFill>
                <a:srgbClr val="000000"/>
              </a:solidFill>
              <a:round/>
              <a:headEnd/>
              <a:tailEnd/>
            </a:ln>
            <a:extLst/>
          </p:spPr>
          <p:txBody>
            <a:bodyPr/>
            <a:lstStyle/>
            <a:p>
              <a:endParaRPr lang="en-US"/>
            </a:p>
          </p:txBody>
        </p:sp>
        <p:sp>
          <p:nvSpPr>
            <p:cNvPr id="46149" name="Line 1093"/>
            <p:cNvSpPr>
              <a:spLocks noChangeShapeType="1"/>
            </p:cNvSpPr>
            <p:nvPr/>
          </p:nvSpPr>
          <p:spPr bwMode="auto">
            <a:xfrm>
              <a:off x="2656" y="1969"/>
              <a:ext cx="1" cy="10"/>
            </a:xfrm>
            <a:prstGeom prst="line">
              <a:avLst/>
            </a:prstGeom>
            <a:grpFill/>
            <a:ln w="0">
              <a:solidFill>
                <a:srgbClr val="000000"/>
              </a:solidFill>
              <a:round/>
              <a:headEnd/>
              <a:tailEnd/>
            </a:ln>
            <a:extLst/>
          </p:spPr>
          <p:txBody>
            <a:bodyPr/>
            <a:lstStyle/>
            <a:p>
              <a:endParaRPr lang="en-US"/>
            </a:p>
          </p:txBody>
        </p:sp>
        <p:sp>
          <p:nvSpPr>
            <p:cNvPr id="46150" name="Line 1094"/>
            <p:cNvSpPr>
              <a:spLocks noChangeShapeType="1"/>
            </p:cNvSpPr>
            <p:nvPr/>
          </p:nvSpPr>
          <p:spPr bwMode="auto">
            <a:xfrm>
              <a:off x="2683" y="1969"/>
              <a:ext cx="1" cy="10"/>
            </a:xfrm>
            <a:prstGeom prst="line">
              <a:avLst/>
            </a:prstGeom>
            <a:grpFill/>
            <a:ln w="0">
              <a:solidFill>
                <a:srgbClr val="000000"/>
              </a:solidFill>
              <a:round/>
              <a:headEnd/>
              <a:tailEnd/>
            </a:ln>
            <a:extLst/>
          </p:spPr>
          <p:txBody>
            <a:bodyPr/>
            <a:lstStyle/>
            <a:p>
              <a:endParaRPr lang="en-US"/>
            </a:p>
          </p:txBody>
        </p:sp>
        <p:sp>
          <p:nvSpPr>
            <p:cNvPr id="46151" name="Line 1095"/>
            <p:cNvSpPr>
              <a:spLocks noChangeShapeType="1"/>
            </p:cNvSpPr>
            <p:nvPr/>
          </p:nvSpPr>
          <p:spPr bwMode="auto">
            <a:xfrm>
              <a:off x="2709" y="1969"/>
              <a:ext cx="1" cy="10"/>
            </a:xfrm>
            <a:prstGeom prst="line">
              <a:avLst/>
            </a:prstGeom>
            <a:grpFill/>
            <a:ln w="0">
              <a:solidFill>
                <a:srgbClr val="000000"/>
              </a:solidFill>
              <a:round/>
              <a:headEnd/>
              <a:tailEnd/>
            </a:ln>
            <a:extLst/>
          </p:spPr>
          <p:txBody>
            <a:bodyPr/>
            <a:lstStyle/>
            <a:p>
              <a:endParaRPr lang="en-US"/>
            </a:p>
          </p:txBody>
        </p:sp>
        <p:sp>
          <p:nvSpPr>
            <p:cNvPr id="46152" name="Line 1096"/>
            <p:cNvSpPr>
              <a:spLocks noChangeShapeType="1"/>
            </p:cNvSpPr>
            <p:nvPr/>
          </p:nvSpPr>
          <p:spPr bwMode="auto">
            <a:xfrm>
              <a:off x="2768" y="1969"/>
              <a:ext cx="1" cy="10"/>
            </a:xfrm>
            <a:prstGeom prst="line">
              <a:avLst/>
            </a:prstGeom>
            <a:grpFill/>
            <a:ln w="0">
              <a:solidFill>
                <a:srgbClr val="000000"/>
              </a:solidFill>
              <a:round/>
              <a:headEnd/>
              <a:tailEnd/>
            </a:ln>
            <a:extLst/>
          </p:spPr>
          <p:txBody>
            <a:bodyPr/>
            <a:lstStyle/>
            <a:p>
              <a:endParaRPr lang="en-US"/>
            </a:p>
          </p:txBody>
        </p:sp>
        <p:sp>
          <p:nvSpPr>
            <p:cNvPr id="46153" name="Line 1097"/>
            <p:cNvSpPr>
              <a:spLocks noChangeShapeType="1"/>
            </p:cNvSpPr>
            <p:nvPr/>
          </p:nvSpPr>
          <p:spPr bwMode="auto">
            <a:xfrm>
              <a:off x="2795" y="1969"/>
              <a:ext cx="1" cy="10"/>
            </a:xfrm>
            <a:prstGeom prst="line">
              <a:avLst/>
            </a:prstGeom>
            <a:grpFill/>
            <a:ln w="0">
              <a:solidFill>
                <a:srgbClr val="000000"/>
              </a:solidFill>
              <a:round/>
              <a:headEnd/>
              <a:tailEnd/>
            </a:ln>
            <a:extLst/>
          </p:spPr>
          <p:txBody>
            <a:bodyPr/>
            <a:lstStyle/>
            <a:p>
              <a:endParaRPr lang="en-US"/>
            </a:p>
          </p:txBody>
        </p:sp>
        <p:sp>
          <p:nvSpPr>
            <p:cNvPr id="46154" name="Line 1098"/>
            <p:cNvSpPr>
              <a:spLocks noChangeShapeType="1"/>
            </p:cNvSpPr>
            <p:nvPr/>
          </p:nvSpPr>
          <p:spPr bwMode="auto">
            <a:xfrm>
              <a:off x="2821" y="1969"/>
              <a:ext cx="1" cy="10"/>
            </a:xfrm>
            <a:prstGeom prst="line">
              <a:avLst/>
            </a:prstGeom>
            <a:grpFill/>
            <a:ln w="0">
              <a:solidFill>
                <a:srgbClr val="000000"/>
              </a:solidFill>
              <a:round/>
              <a:headEnd/>
              <a:tailEnd/>
            </a:ln>
            <a:extLst/>
          </p:spPr>
          <p:txBody>
            <a:bodyPr/>
            <a:lstStyle/>
            <a:p>
              <a:endParaRPr lang="en-US"/>
            </a:p>
          </p:txBody>
        </p:sp>
        <p:sp>
          <p:nvSpPr>
            <p:cNvPr id="46155" name="Line 1099"/>
            <p:cNvSpPr>
              <a:spLocks noChangeShapeType="1"/>
            </p:cNvSpPr>
            <p:nvPr/>
          </p:nvSpPr>
          <p:spPr bwMode="auto">
            <a:xfrm>
              <a:off x="2873" y="1969"/>
              <a:ext cx="1" cy="10"/>
            </a:xfrm>
            <a:prstGeom prst="line">
              <a:avLst/>
            </a:prstGeom>
            <a:grpFill/>
            <a:ln w="0">
              <a:solidFill>
                <a:srgbClr val="000000"/>
              </a:solidFill>
              <a:round/>
              <a:headEnd/>
              <a:tailEnd/>
            </a:ln>
            <a:extLst/>
          </p:spPr>
          <p:txBody>
            <a:bodyPr/>
            <a:lstStyle/>
            <a:p>
              <a:endParaRPr lang="en-US"/>
            </a:p>
          </p:txBody>
        </p:sp>
        <p:sp>
          <p:nvSpPr>
            <p:cNvPr id="46156" name="Line 1100"/>
            <p:cNvSpPr>
              <a:spLocks noChangeShapeType="1"/>
            </p:cNvSpPr>
            <p:nvPr/>
          </p:nvSpPr>
          <p:spPr bwMode="auto">
            <a:xfrm>
              <a:off x="2900" y="1969"/>
              <a:ext cx="1" cy="10"/>
            </a:xfrm>
            <a:prstGeom prst="line">
              <a:avLst/>
            </a:prstGeom>
            <a:grpFill/>
            <a:ln w="0">
              <a:solidFill>
                <a:srgbClr val="000000"/>
              </a:solidFill>
              <a:round/>
              <a:headEnd/>
              <a:tailEnd/>
            </a:ln>
            <a:extLst/>
          </p:spPr>
          <p:txBody>
            <a:bodyPr/>
            <a:lstStyle/>
            <a:p>
              <a:endParaRPr lang="en-US"/>
            </a:p>
          </p:txBody>
        </p:sp>
        <p:sp>
          <p:nvSpPr>
            <p:cNvPr id="46157" name="Line 1101"/>
            <p:cNvSpPr>
              <a:spLocks noChangeShapeType="1"/>
            </p:cNvSpPr>
            <p:nvPr/>
          </p:nvSpPr>
          <p:spPr bwMode="auto">
            <a:xfrm>
              <a:off x="2933" y="1969"/>
              <a:ext cx="1" cy="10"/>
            </a:xfrm>
            <a:prstGeom prst="line">
              <a:avLst/>
            </a:prstGeom>
            <a:grpFill/>
            <a:ln w="0">
              <a:solidFill>
                <a:srgbClr val="000000"/>
              </a:solidFill>
              <a:round/>
              <a:headEnd/>
              <a:tailEnd/>
            </a:ln>
            <a:extLst/>
          </p:spPr>
          <p:txBody>
            <a:bodyPr/>
            <a:lstStyle/>
            <a:p>
              <a:endParaRPr lang="en-US"/>
            </a:p>
          </p:txBody>
        </p:sp>
        <p:sp>
          <p:nvSpPr>
            <p:cNvPr id="46158" name="Line 1102"/>
            <p:cNvSpPr>
              <a:spLocks noChangeShapeType="1"/>
            </p:cNvSpPr>
            <p:nvPr/>
          </p:nvSpPr>
          <p:spPr bwMode="auto">
            <a:xfrm>
              <a:off x="2985" y="1969"/>
              <a:ext cx="1" cy="10"/>
            </a:xfrm>
            <a:prstGeom prst="line">
              <a:avLst/>
            </a:prstGeom>
            <a:grpFill/>
            <a:ln w="0">
              <a:solidFill>
                <a:srgbClr val="000000"/>
              </a:solidFill>
              <a:round/>
              <a:headEnd/>
              <a:tailEnd/>
            </a:ln>
            <a:extLst/>
          </p:spPr>
          <p:txBody>
            <a:bodyPr/>
            <a:lstStyle/>
            <a:p>
              <a:endParaRPr lang="en-US"/>
            </a:p>
          </p:txBody>
        </p:sp>
        <p:sp>
          <p:nvSpPr>
            <p:cNvPr id="46159" name="Line 1103"/>
            <p:cNvSpPr>
              <a:spLocks noChangeShapeType="1"/>
            </p:cNvSpPr>
            <p:nvPr/>
          </p:nvSpPr>
          <p:spPr bwMode="auto">
            <a:xfrm>
              <a:off x="3012" y="1969"/>
              <a:ext cx="1" cy="10"/>
            </a:xfrm>
            <a:prstGeom prst="line">
              <a:avLst/>
            </a:prstGeom>
            <a:grpFill/>
            <a:ln w="0">
              <a:solidFill>
                <a:srgbClr val="000000"/>
              </a:solidFill>
              <a:round/>
              <a:headEnd/>
              <a:tailEnd/>
            </a:ln>
            <a:extLst/>
          </p:spPr>
          <p:txBody>
            <a:bodyPr/>
            <a:lstStyle/>
            <a:p>
              <a:endParaRPr lang="en-US"/>
            </a:p>
          </p:txBody>
        </p:sp>
        <p:sp>
          <p:nvSpPr>
            <p:cNvPr id="46160" name="Line 1104"/>
            <p:cNvSpPr>
              <a:spLocks noChangeShapeType="1"/>
            </p:cNvSpPr>
            <p:nvPr/>
          </p:nvSpPr>
          <p:spPr bwMode="auto">
            <a:xfrm>
              <a:off x="3038" y="1969"/>
              <a:ext cx="1" cy="10"/>
            </a:xfrm>
            <a:prstGeom prst="line">
              <a:avLst/>
            </a:prstGeom>
            <a:grpFill/>
            <a:ln w="0">
              <a:solidFill>
                <a:srgbClr val="000000"/>
              </a:solidFill>
              <a:round/>
              <a:headEnd/>
              <a:tailEnd/>
            </a:ln>
            <a:extLst/>
          </p:spPr>
          <p:txBody>
            <a:bodyPr/>
            <a:lstStyle/>
            <a:p>
              <a:endParaRPr lang="en-US"/>
            </a:p>
          </p:txBody>
        </p:sp>
        <p:sp>
          <p:nvSpPr>
            <p:cNvPr id="46161" name="Line 1105"/>
            <p:cNvSpPr>
              <a:spLocks noChangeShapeType="1"/>
            </p:cNvSpPr>
            <p:nvPr/>
          </p:nvSpPr>
          <p:spPr bwMode="auto">
            <a:xfrm>
              <a:off x="3097" y="1969"/>
              <a:ext cx="1" cy="10"/>
            </a:xfrm>
            <a:prstGeom prst="line">
              <a:avLst/>
            </a:prstGeom>
            <a:grpFill/>
            <a:ln w="0">
              <a:solidFill>
                <a:srgbClr val="000000"/>
              </a:solidFill>
              <a:round/>
              <a:headEnd/>
              <a:tailEnd/>
            </a:ln>
            <a:extLst/>
          </p:spPr>
          <p:txBody>
            <a:bodyPr/>
            <a:lstStyle/>
            <a:p>
              <a:endParaRPr lang="en-US"/>
            </a:p>
          </p:txBody>
        </p:sp>
        <p:sp>
          <p:nvSpPr>
            <p:cNvPr id="46162" name="Line 1106"/>
            <p:cNvSpPr>
              <a:spLocks noChangeShapeType="1"/>
            </p:cNvSpPr>
            <p:nvPr/>
          </p:nvSpPr>
          <p:spPr bwMode="auto">
            <a:xfrm>
              <a:off x="3123" y="1969"/>
              <a:ext cx="1" cy="10"/>
            </a:xfrm>
            <a:prstGeom prst="line">
              <a:avLst/>
            </a:prstGeom>
            <a:grpFill/>
            <a:ln w="0">
              <a:solidFill>
                <a:srgbClr val="000000"/>
              </a:solidFill>
              <a:round/>
              <a:headEnd/>
              <a:tailEnd/>
            </a:ln>
            <a:extLst/>
          </p:spPr>
          <p:txBody>
            <a:bodyPr/>
            <a:lstStyle/>
            <a:p>
              <a:endParaRPr lang="en-US"/>
            </a:p>
          </p:txBody>
        </p:sp>
        <p:sp>
          <p:nvSpPr>
            <p:cNvPr id="46163" name="Line 1107"/>
            <p:cNvSpPr>
              <a:spLocks noChangeShapeType="1"/>
            </p:cNvSpPr>
            <p:nvPr/>
          </p:nvSpPr>
          <p:spPr bwMode="auto">
            <a:xfrm>
              <a:off x="3150" y="1969"/>
              <a:ext cx="1" cy="10"/>
            </a:xfrm>
            <a:prstGeom prst="line">
              <a:avLst/>
            </a:prstGeom>
            <a:grpFill/>
            <a:ln w="0">
              <a:solidFill>
                <a:srgbClr val="000000"/>
              </a:solidFill>
              <a:round/>
              <a:headEnd/>
              <a:tailEnd/>
            </a:ln>
            <a:extLst/>
          </p:spPr>
          <p:txBody>
            <a:bodyPr/>
            <a:lstStyle/>
            <a:p>
              <a:endParaRPr lang="en-US"/>
            </a:p>
          </p:txBody>
        </p:sp>
        <p:sp>
          <p:nvSpPr>
            <p:cNvPr id="46164" name="Line 1108"/>
            <p:cNvSpPr>
              <a:spLocks noChangeShapeType="1"/>
            </p:cNvSpPr>
            <p:nvPr/>
          </p:nvSpPr>
          <p:spPr bwMode="auto">
            <a:xfrm>
              <a:off x="3202" y="1969"/>
              <a:ext cx="1" cy="10"/>
            </a:xfrm>
            <a:prstGeom prst="line">
              <a:avLst/>
            </a:prstGeom>
            <a:grpFill/>
            <a:ln w="0">
              <a:solidFill>
                <a:srgbClr val="000000"/>
              </a:solidFill>
              <a:round/>
              <a:headEnd/>
              <a:tailEnd/>
            </a:ln>
            <a:extLst/>
          </p:spPr>
          <p:txBody>
            <a:bodyPr/>
            <a:lstStyle/>
            <a:p>
              <a:endParaRPr lang="en-US"/>
            </a:p>
          </p:txBody>
        </p:sp>
        <p:sp>
          <p:nvSpPr>
            <p:cNvPr id="46165" name="Line 1109"/>
            <p:cNvSpPr>
              <a:spLocks noChangeShapeType="1"/>
            </p:cNvSpPr>
            <p:nvPr/>
          </p:nvSpPr>
          <p:spPr bwMode="auto">
            <a:xfrm>
              <a:off x="3228" y="1969"/>
              <a:ext cx="1" cy="10"/>
            </a:xfrm>
            <a:prstGeom prst="line">
              <a:avLst/>
            </a:prstGeom>
            <a:grpFill/>
            <a:ln w="0">
              <a:solidFill>
                <a:srgbClr val="000000"/>
              </a:solidFill>
              <a:round/>
              <a:headEnd/>
              <a:tailEnd/>
            </a:ln>
            <a:extLst/>
          </p:spPr>
          <p:txBody>
            <a:bodyPr/>
            <a:lstStyle/>
            <a:p>
              <a:endParaRPr lang="en-US"/>
            </a:p>
          </p:txBody>
        </p:sp>
        <p:sp>
          <p:nvSpPr>
            <p:cNvPr id="46166" name="Line 1110"/>
            <p:cNvSpPr>
              <a:spLocks noChangeShapeType="1"/>
            </p:cNvSpPr>
            <p:nvPr/>
          </p:nvSpPr>
          <p:spPr bwMode="auto">
            <a:xfrm>
              <a:off x="3261" y="1969"/>
              <a:ext cx="1" cy="10"/>
            </a:xfrm>
            <a:prstGeom prst="line">
              <a:avLst/>
            </a:prstGeom>
            <a:grpFill/>
            <a:ln w="0">
              <a:solidFill>
                <a:srgbClr val="000000"/>
              </a:solidFill>
              <a:round/>
              <a:headEnd/>
              <a:tailEnd/>
            </a:ln>
            <a:extLst/>
          </p:spPr>
          <p:txBody>
            <a:bodyPr/>
            <a:lstStyle/>
            <a:p>
              <a:endParaRPr lang="en-US"/>
            </a:p>
          </p:txBody>
        </p:sp>
        <p:sp>
          <p:nvSpPr>
            <p:cNvPr id="46167" name="Line 1111"/>
            <p:cNvSpPr>
              <a:spLocks noChangeShapeType="1"/>
            </p:cNvSpPr>
            <p:nvPr/>
          </p:nvSpPr>
          <p:spPr bwMode="auto">
            <a:xfrm>
              <a:off x="3314" y="1969"/>
              <a:ext cx="1" cy="10"/>
            </a:xfrm>
            <a:prstGeom prst="line">
              <a:avLst/>
            </a:prstGeom>
            <a:grpFill/>
            <a:ln w="0">
              <a:solidFill>
                <a:srgbClr val="000000"/>
              </a:solidFill>
              <a:round/>
              <a:headEnd/>
              <a:tailEnd/>
            </a:ln>
            <a:extLst/>
          </p:spPr>
          <p:txBody>
            <a:bodyPr/>
            <a:lstStyle/>
            <a:p>
              <a:endParaRPr lang="en-US"/>
            </a:p>
          </p:txBody>
        </p:sp>
        <p:sp>
          <p:nvSpPr>
            <p:cNvPr id="46168" name="Line 1112"/>
            <p:cNvSpPr>
              <a:spLocks noChangeShapeType="1"/>
            </p:cNvSpPr>
            <p:nvPr/>
          </p:nvSpPr>
          <p:spPr bwMode="auto">
            <a:xfrm>
              <a:off x="3340" y="1969"/>
              <a:ext cx="1" cy="10"/>
            </a:xfrm>
            <a:prstGeom prst="line">
              <a:avLst/>
            </a:prstGeom>
            <a:grpFill/>
            <a:ln w="0">
              <a:solidFill>
                <a:srgbClr val="000000"/>
              </a:solidFill>
              <a:round/>
              <a:headEnd/>
              <a:tailEnd/>
            </a:ln>
            <a:extLst/>
          </p:spPr>
          <p:txBody>
            <a:bodyPr/>
            <a:lstStyle/>
            <a:p>
              <a:endParaRPr lang="en-US"/>
            </a:p>
          </p:txBody>
        </p:sp>
        <p:sp>
          <p:nvSpPr>
            <p:cNvPr id="46169" name="Line 1113"/>
            <p:cNvSpPr>
              <a:spLocks noChangeShapeType="1"/>
            </p:cNvSpPr>
            <p:nvPr/>
          </p:nvSpPr>
          <p:spPr bwMode="auto">
            <a:xfrm>
              <a:off x="3367" y="1969"/>
              <a:ext cx="1" cy="10"/>
            </a:xfrm>
            <a:prstGeom prst="line">
              <a:avLst/>
            </a:prstGeom>
            <a:grpFill/>
            <a:ln w="0">
              <a:solidFill>
                <a:srgbClr val="000000"/>
              </a:solidFill>
              <a:round/>
              <a:headEnd/>
              <a:tailEnd/>
            </a:ln>
            <a:extLst/>
          </p:spPr>
          <p:txBody>
            <a:bodyPr/>
            <a:lstStyle/>
            <a:p>
              <a:endParaRPr lang="en-US"/>
            </a:p>
          </p:txBody>
        </p:sp>
        <p:sp>
          <p:nvSpPr>
            <p:cNvPr id="46170" name="Line 1114"/>
            <p:cNvSpPr>
              <a:spLocks noChangeShapeType="1"/>
            </p:cNvSpPr>
            <p:nvPr/>
          </p:nvSpPr>
          <p:spPr bwMode="auto">
            <a:xfrm>
              <a:off x="3426" y="1969"/>
              <a:ext cx="1" cy="10"/>
            </a:xfrm>
            <a:prstGeom prst="line">
              <a:avLst/>
            </a:prstGeom>
            <a:grpFill/>
            <a:ln w="0">
              <a:solidFill>
                <a:srgbClr val="000000"/>
              </a:solidFill>
              <a:round/>
              <a:headEnd/>
              <a:tailEnd/>
            </a:ln>
            <a:extLst/>
          </p:spPr>
          <p:txBody>
            <a:bodyPr/>
            <a:lstStyle/>
            <a:p>
              <a:endParaRPr lang="en-US"/>
            </a:p>
          </p:txBody>
        </p:sp>
        <p:sp>
          <p:nvSpPr>
            <p:cNvPr id="46171" name="Line 1115"/>
            <p:cNvSpPr>
              <a:spLocks noChangeShapeType="1"/>
            </p:cNvSpPr>
            <p:nvPr/>
          </p:nvSpPr>
          <p:spPr bwMode="auto">
            <a:xfrm>
              <a:off x="3452" y="1969"/>
              <a:ext cx="1" cy="10"/>
            </a:xfrm>
            <a:prstGeom prst="line">
              <a:avLst/>
            </a:prstGeom>
            <a:grpFill/>
            <a:ln w="0">
              <a:solidFill>
                <a:srgbClr val="000000"/>
              </a:solidFill>
              <a:round/>
              <a:headEnd/>
              <a:tailEnd/>
            </a:ln>
            <a:extLst/>
          </p:spPr>
          <p:txBody>
            <a:bodyPr/>
            <a:lstStyle/>
            <a:p>
              <a:endParaRPr lang="en-US"/>
            </a:p>
          </p:txBody>
        </p:sp>
        <p:sp>
          <p:nvSpPr>
            <p:cNvPr id="46172" name="Line 1116"/>
            <p:cNvSpPr>
              <a:spLocks noChangeShapeType="1"/>
            </p:cNvSpPr>
            <p:nvPr/>
          </p:nvSpPr>
          <p:spPr bwMode="auto">
            <a:xfrm>
              <a:off x="3478" y="1969"/>
              <a:ext cx="1" cy="10"/>
            </a:xfrm>
            <a:prstGeom prst="line">
              <a:avLst/>
            </a:prstGeom>
            <a:grpFill/>
            <a:ln w="0">
              <a:solidFill>
                <a:srgbClr val="000000"/>
              </a:solidFill>
              <a:round/>
              <a:headEnd/>
              <a:tailEnd/>
            </a:ln>
            <a:extLst/>
          </p:spPr>
          <p:txBody>
            <a:bodyPr/>
            <a:lstStyle/>
            <a:p>
              <a:endParaRPr lang="en-US"/>
            </a:p>
          </p:txBody>
        </p:sp>
        <p:sp>
          <p:nvSpPr>
            <p:cNvPr id="46173" name="Line 1117"/>
            <p:cNvSpPr>
              <a:spLocks noChangeShapeType="1"/>
            </p:cNvSpPr>
            <p:nvPr/>
          </p:nvSpPr>
          <p:spPr bwMode="auto">
            <a:xfrm>
              <a:off x="3531" y="1969"/>
              <a:ext cx="1" cy="10"/>
            </a:xfrm>
            <a:prstGeom prst="line">
              <a:avLst/>
            </a:prstGeom>
            <a:grpFill/>
            <a:ln w="0">
              <a:solidFill>
                <a:srgbClr val="000000"/>
              </a:solidFill>
              <a:round/>
              <a:headEnd/>
              <a:tailEnd/>
            </a:ln>
            <a:extLst/>
          </p:spPr>
          <p:txBody>
            <a:bodyPr/>
            <a:lstStyle/>
            <a:p>
              <a:endParaRPr lang="en-US"/>
            </a:p>
          </p:txBody>
        </p:sp>
        <p:sp>
          <p:nvSpPr>
            <p:cNvPr id="46174" name="Line 1118"/>
            <p:cNvSpPr>
              <a:spLocks noChangeShapeType="1"/>
            </p:cNvSpPr>
            <p:nvPr/>
          </p:nvSpPr>
          <p:spPr bwMode="auto">
            <a:xfrm>
              <a:off x="3557" y="1969"/>
              <a:ext cx="1" cy="10"/>
            </a:xfrm>
            <a:prstGeom prst="line">
              <a:avLst/>
            </a:prstGeom>
            <a:grpFill/>
            <a:ln w="0">
              <a:solidFill>
                <a:srgbClr val="000000"/>
              </a:solidFill>
              <a:round/>
              <a:headEnd/>
              <a:tailEnd/>
            </a:ln>
            <a:extLst/>
          </p:spPr>
          <p:txBody>
            <a:bodyPr/>
            <a:lstStyle/>
            <a:p>
              <a:endParaRPr lang="en-US"/>
            </a:p>
          </p:txBody>
        </p:sp>
        <p:sp>
          <p:nvSpPr>
            <p:cNvPr id="46175" name="Line 1119"/>
            <p:cNvSpPr>
              <a:spLocks noChangeShapeType="1"/>
            </p:cNvSpPr>
            <p:nvPr/>
          </p:nvSpPr>
          <p:spPr bwMode="auto">
            <a:xfrm>
              <a:off x="3590" y="1969"/>
              <a:ext cx="1" cy="10"/>
            </a:xfrm>
            <a:prstGeom prst="line">
              <a:avLst/>
            </a:prstGeom>
            <a:grpFill/>
            <a:ln w="0">
              <a:solidFill>
                <a:srgbClr val="000000"/>
              </a:solidFill>
              <a:round/>
              <a:headEnd/>
              <a:tailEnd/>
            </a:ln>
            <a:extLst/>
          </p:spPr>
          <p:txBody>
            <a:bodyPr/>
            <a:lstStyle/>
            <a:p>
              <a:endParaRPr lang="en-US"/>
            </a:p>
          </p:txBody>
        </p:sp>
        <p:sp>
          <p:nvSpPr>
            <p:cNvPr id="46176" name="Line 1120"/>
            <p:cNvSpPr>
              <a:spLocks noChangeShapeType="1"/>
            </p:cNvSpPr>
            <p:nvPr/>
          </p:nvSpPr>
          <p:spPr bwMode="auto">
            <a:xfrm>
              <a:off x="3643" y="1969"/>
              <a:ext cx="1" cy="10"/>
            </a:xfrm>
            <a:prstGeom prst="line">
              <a:avLst/>
            </a:prstGeom>
            <a:grpFill/>
            <a:ln w="0">
              <a:solidFill>
                <a:srgbClr val="000000"/>
              </a:solidFill>
              <a:round/>
              <a:headEnd/>
              <a:tailEnd/>
            </a:ln>
            <a:extLst/>
          </p:spPr>
          <p:txBody>
            <a:bodyPr/>
            <a:lstStyle/>
            <a:p>
              <a:endParaRPr lang="en-US"/>
            </a:p>
          </p:txBody>
        </p:sp>
        <p:sp>
          <p:nvSpPr>
            <p:cNvPr id="46177" name="Line 1121"/>
            <p:cNvSpPr>
              <a:spLocks noChangeShapeType="1"/>
            </p:cNvSpPr>
            <p:nvPr/>
          </p:nvSpPr>
          <p:spPr bwMode="auto">
            <a:xfrm>
              <a:off x="3669" y="1969"/>
              <a:ext cx="1" cy="10"/>
            </a:xfrm>
            <a:prstGeom prst="line">
              <a:avLst/>
            </a:prstGeom>
            <a:grpFill/>
            <a:ln w="0">
              <a:solidFill>
                <a:srgbClr val="000000"/>
              </a:solidFill>
              <a:round/>
              <a:headEnd/>
              <a:tailEnd/>
            </a:ln>
            <a:extLst/>
          </p:spPr>
          <p:txBody>
            <a:bodyPr/>
            <a:lstStyle/>
            <a:p>
              <a:endParaRPr lang="en-US"/>
            </a:p>
          </p:txBody>
        </p:sp>
        <p:sp>
          <p:nvSpPr>
            <p:cNvPr id="46178" name="Line 1122"/>
            <p:cNvSpPr>
              <a:spLocks noChangeShapeType="1"/>
            </p:cNvSpPr>
            <p:nvPr/>
          </p:nvSpPr>
          <p:spPr bwMode="auto">
            <a:xfrm>
              <a:off x="3695" y="1969"/>
              <a:ext cx="1" cy="10"/>
            </a:xfrm>
            <a:prstGeom prst="line">
              <a:avLst/>
            </a:prstGeom>
            <a:grpFill/>
            <a:ln w="0">
              <a:solidFill>
                <a:srgbClr val="000000"/>
              </a:solidFill>
              <a:round/>
              <a:headEnd/>
              <a:tailEnd/>
            </a:ln>
            <a:extLst/>
          </p:spPr>
          <p:txBody>
            <a:bodyPr/>
            <a:lstStyle/>
            <a:p>
              <a:endParaRPr lang="en-US"/>
            </a:p>
          </p:txBody>
        </p:sp>
        <p:sp>
          <p:nvSpPr>
            <p:cNvPr id="46179" name="Line 1123"/>
            <p:cNvSpPr>
              <a:spLocks noChangeShapeType="1"/>
            </p:cNvSpPr>
            <p:nvPr/>
          </p:nvSpPr>
          <p:spPr bwMode="auto">
            <a:xfrm>
              <a:off x="3755" y="1969"/>
              <a:ext cx="1" cy="10"/>
            </a:xfrm>
            <a:prstGeom prst="line">
              <a:avLst/>
            </a:prstGeom>
            <a:grpFill/>
            <a:ln w="0">
              <a:solidFill>
                <a:srgbClr val="000000"/>
              </a:solidFill>
              <a:round/>
              <a:headEnd/>
              <a:tailEnd/>
            </a:ln>
            <a:extLst/>
          </p:spPr>
          <p:txBody>
            <a:bodyPr/>
            <a:lstStyle/>
            <a:p>
              <a:endParaRPr lang="en-US"/>
            </a:p>
          </p:txBody>
        </p:sp>
        <p:sp>
          <p:nvSpPr>
            <p:cNvPr id="46180" name="Line 1124"/>
            <p:cNvSpPr>
              <a:spLocks noChangeShapeType="1"/>
            </p:cNvSpPr>
            <p:nvPr/>
          </p:nvSpPr>
          <p:spPr bwMode="auto">
            <a:xfrm>
              <a:off x="3781" y="1969"/>
              <a:ext cx="1" cy="10"/>
            </a:xfrm>
            <a:prstGeom prst="line">
              <a:avLst/>
            </a:prstGeom>
            <a:grpFill/>
            <a:ln w="0">
              <a:solidFill>
                <a:srgbClr val="000000"/>
              </a:solidFill>
              <a:round/>
              <a:headEnd/>
              <a:tailEnd/>
            </a:ln>
            <a:extLst/>
          </p:spPr>
          <p:txBody>
            <a:bodyPr/>
            <a:lstStyle/>
            <a:p>
              <a:endParaRPr lang="en-US"/>
            </a:p>
          </p:txBody>
        </p:sp>
        <p:sp>
          <p:nvSpPr>
            <p:cNvPr id="46181" name="Line 1125"/>
            <p:cNvSpPr>
              <a:spLocks noChangeShapeType="1"/>
            </p:cNvSpPr>
            <p:nvPr/>
          </p:nvSpPr>
          <p:spPr bwMode="auto">
            <a:xfrm>
              <a:off x="3807" y="1969"/>
              <a:ext cx="1" cy="10"/>
            </a:xfrm>
            <a:prstGeom prst="line">
              <a:avLst/>
            </a:prstGeom>
            <a:grpFill/>
            <a:ln w="0">
              <a:solidFill>
                <a:srgbClr val="000000"/>
              </a:solidFill>
              <a:round/>
              <a:headEnd/>
              <a:tailEnd/>
            </a:ln>
            <a:extLst/>
          </p:spPr>
          <p:txBody>
            <a:bodyPr/>
            <a:lstStyle/>
            <a:p>
              <a:endParaRPr lang="en-US"/>
            </a:p>
          </p:txBody>
        </p:sp>
        <p:sp>
          <p:nvSpPr>
            <p:cNvPr id="46182" name="Line 1126"/>
            <p:cNvSpPr>
              <a:spLocks noChangeShapeType="1"/>
            </p:cNvSpPr>
            <p:nvPr/>
          </p:nvSpPr>
          <p:spPr bwMode="auto">
            <a:xfrm>
              <a:off x="3860" y="1969"/>
              <a:ext cx="1" cy="10"/>
            </a:xfrm>
            <a:prstGeom prst="line">
              <a:avLst/>
            </a:prstGeom>
            <a:grpFill/>
            <a:ln w="0">
              <a:solidFill>
                <a:srgbClr val="000000"/>
              </a:solidFill>
              <a:round/>
              <a:headEnd/>
              <a:tailEnd/>
            </a:ln>
            <a:extLst/>
          </p:spPr>
          <p:txBody>
            <a:bodyPr/>
            <a:lstStyle/>
            <a:p>
              <a:endParaRPr lang="en-US"/>
            </a:p>
          </p:txBody>
        </p:sp>
        <p:sp>
          <p:nvSpPr>
            <p:cNvPr id="46183" name="Line 1127"/>
            <p:cNvSpPr>
              <a:spLocks noChangeShapeType="1"/>
            </p:cNvSpPr>
            <p:nvPr/>
          </p:nvSpPr>
          <p:spPr bwMode="auto">
            <a:xfrm>
              <a:off x="3886" y="1969"/>
              <a:ext cx="1" cy="10"/>
            </a:xfrm>
            <a:prstGeom prst="line">
              <a:avLst/>
            </a:prstGeom>
            <a:grpFill/>
            <a:ln w="0">
              <a:solidFill>
                <a:srgbClr val="000000"/>
              </a:solidFill>
              <a:round/>
              <a:headEnd/>
              <a:tailEnd/>
            </a:ln>
            <a:extLst/>
          </p:spPr>
          <p:txBody>
            <a:bodyPr/>
            <a:lstStyle/>
            <a:p>
              <a:endParaRPr lang="en-US"/>
            </a:p>
          </p:txBody>
        </p:sp>
        <p:sp>
          <p:nvSpPr>
            <p:cNvPr id="46184" name="Line 1128"/>
            <p:cNvSpPr>
              <a:spLocks noChangeShapeType="1"/>
            </p:cNvSpPr>
            <p:nvPr/>
          </p:nvSpPr>
          <p:spPr bwMode="auto">
            <a:xfrm>
              <a:off x="3912" y="1969"/>
              <a:ext cx="1" cy="10"/>
            </a:xfrm>
            <a:prstGeom prst="line">
              <a:avLst/>
            </a:prstGeom>
            <a:grpFill/>
            <a:ln w="0">
              <a:solidFill>
                <a:srgbClr val="000000"/>
              </a:solidFill>
              <a:round/>
              <a:headEnd/>
              <a:tailEnd/>
            </a:ln>
            <a:extLst/>
          </p:spPr>
          <p:txBody>
            <a:bodyPr/>
            <a:lstStyle/>
            <a:p>
              <a:endParaRPr lang="en-US"/>
            </a:p>
          </p:txBody>
        </p:sp>
        <p:sp>
          <p:nvSpPr>
            <p:cNvPr id="46185" name="Line 1129"/>
            <p:cNvSpPr>
              <a:spLocks noChangeShapeType="1"/>
            </p:cNvSpPr>
            <p:nvPr/>
          </p:nvSpPr>
          <p:spPr bwMode="auto">
            <a:xfrm>
              <a:off x="3972" y="1969"/>
              <a:ext cx="1" cy="10"/>
            </a:xfrm>
            <a:prstGeom prst="line">
              <a:avLst/>
            </a:prstGeom>
            <a:grpFill/>
            <a:ln w="0">
              <a:solidFill>
                <a:srgbClr val="000000"/>
              </a:solidFill>
              <a:round/>
              <a:headEnd/>
              <a:tailEnd/>
            </a:ln>
            <a:extLst/>
          </p:spPr>
          <p:txBody>
            <a:bodyPr/>
            <a:lstStyle/>
            <a:p>
              <a:endParaRPr lang="en-US"/>
            </a:p>
          </p:txBody>
        </p:sp>
        <p:sp>
          <p:nvSpPr>
            <p:cNvPr id="46186" name="Line 1130"/>
            <p:cNvSpPr>
              <a:spLocks noChangeShapeType="1"/>
            </p:cNvSpPr>
            <p:nvPr/>
          </p:nvSpPr>
          <p:spPr bwMode="auto">
            <a:xfrm>
              <a:off x="3998" y="1969"/>
              <a:ext cx="1" cy="10"/>
            </a:xfrm>
            <a:prstGeom prst="line">
              <a:avLst/>
            </a:prstGeom>
            <a:grpFill/>
            <a:ln w="0">
              <a:solidFill>
                <a:srgbClr val="000000"/>
              </a:solidFill>
              <a:round/>
              <a:headEnd/>
              <a:tailEnd/>
            </a:ln>
            <a:extLst/>
          </p:spPr>
          <p:txBody>
            <a:bodyPr/>
            <a:lstStyle/>
            <a:p>
              <a:endParaRPr lang="en-US"/>
            </a:p>
          </p:txBody>
        </p:sp>
        <p:sp>
          <p:nvSpPr>
            <p:cNvPr id="46187" name="Line 1131"/>
            <p:cNvSpPr>
              <a:spLocks noChangeShapeType="1"/>
            </p:cNvSpPr>
            <p:nvPr/>
          </p:nvSpPr>
          <p:spPr bwMode="auto">
            <a:xfrm>
              <a:off x="4024" y="1969"/>
              <a:ext cx="1" cy="10"/>
            </a:xfrm>
            <a:prstGeom prst="line">
              <a:avLst/>
            </a:prstGeom>
            <a:grpFill/>
            <a:ln w="0">
              <a:solidFill>
                <a:srgbClr val="000000"/>
              </a:solidFill>
              <a:round/>
              <a:headEnd/>
              <a:tailEnd/>
            </a:ln>
            <a:extLst/>
          </p:spPr>
          <p:txBody>
            <a:bodyPr/>
            <a:lstStyle/>
            <a:p>
              <a:endParaRPr lang="en-US"/>
            </a:p>
          </p:txBody>
        </p:sp>
        <p:sp>
          <p:nvSpPr>
            <p:cNvPr id="46188" name="Line 1132"/>
            <p:cNvSpPr>
              <a:spLocks noChangeShapeType="1"/>
            </p:cNvSpPr>
            <p:nvPr/>
          </p:nvSpPr>
          <p:spPr bwMode="auto">
            <a:xfrm>
              <a:off x="4077" y="1969"/>
              <a:ext cx="1" cy="10"/>
            </a:xfrm>
            <a:prstGeom prst="line">
              <a:avLst/>
            </a:prstGeom>
            <a:grpFill/>
            <a:ln w="0">
              <a:solidFill>
                <a:srgbClr val="000000"/>
              </a:solidFill>
              <a:round/>
              <a:headEnd/>
              <a:tailEnd/>
            </a:ln>
            <a:extLst/>
          </p:spPr>
          <p:txBody>
            <a:bodyPr/>
            <a:lstStyle/>
            <a:p>
              <a:endParaRPr lang="en-US"/>
            </a:p>
          </p:txBody>
        </p:sp>
        <p:sp>
          <p:nvSpPr>
            <p:cNvPr id="46189" name="Line 1133"/>
            <p:cNvSpPr>
              <a:spLocks noChangeShapeType="1"/>
            </p:cNvSpPr>
            <p:nvPr/>
          </p:nvSpPr>
          <p:spPr bwMode="auto">
            <a:xfrm>
              <a:off x="4110" y="1969"/>
              <a:ext cx="1" cy="10"/>
            </a:xfrm>
            <a:prstGeom prst="line">
              <a:avLst/>
            </a:prstGeom>
            <a:grpFill/>
            <a:ln w="0">
              <a:solidFill>
                <a:srgbClr val="000000"/>
              </a:solidFill>
              <a:round/>
              <a:headEnd/>
              <a:tailEnd/>
            </a:ln>
            <a:extLst/>
          </p:spPr>
          <p:txBody>
            <a:bodyPr/>
            <a:lstStyle/>
            <a:p>
              <a:endParaRPr lang="en-US"/>
            </a:p>
          </p:txBody>
        </p:sp>
        <p:sp>
          <p:nvSpPr>
            <p:cNvPr id="46190" name="Line 1134"/>
            <p:cNvSpPr>
              <a:spLocks noChangeShapeType="1"/>
            </p:cNvSpPr>
            <p:nvPr/>
          </p:nvSpPr>
          <p:spPr bwMode="auto">
            <a:xfrm>
              <a:off x="4136" y="1969"/>
              <a:ext cx="1" cy="10"/>
            </a:xfrm>
            <a:prstGeom prst="line">
              <a:avLst/>
            </a:prstGeom>
            <a:grpFill/>
            <a:ln w="0">
              <a:solidFill>
                <a:srgbClr val="000000"/>
              </a:solidFill>
              <a:round/>
              <a:headEnd/>
              <a:tailEnd/>
            </a:ln>
            <a:extLst/>
          </p:spPr>
          <p:txBody>
            <a:bodyPr/>
            <a:lstStyle/>
            <a:p>
              <a:endParaRPr lang="en-US"/>
            </a:p>
          </p:txBody>
        </p:sp>
        <p:sp>
          <p:nvSpPr>
            <p:cNvPr id="46191" name="Line 1135"/>
            <p:cNvSpPr>
              <a:spLocks noChangeShapeType="1"/>
            </p:cNvSpPr>
            <p:nvPr/>
          </p:nvSpPr>
          <p:spPr bwMode="auto">
            <a:xfrm>
              <a:off x="4188" y="1969"/>
              <a:ext cx="1" cy="10"/>
            </a:xfrm>
            <a:prstGeom prst="line">
              <a:avLst/>
            </a:prstGeom>
            <a:grpFill/>
            <a:ln w="0">
              <a:solidFill>
                <a:srgbClr val="000000"/>
              </a:solidFill>
              <a:round/>
              <a:headEnd/>
              <a:tailEnd/>
            </a:ln>
            <a:extLst/>
          </p:spPr>
          <p:txBody>
            <a:bodyPr/>
            <a:lstStyle/>
            <a:p>
              <a:endParaRPr lang="en-US"/>
            </a:p>
          </p:txBody>
        </p:sp>
        <p:sp>
          <p:nvSpPr>
            <p:cNvPr id="46192" name="Line 1136"/>
            <p:cNvSpPr>
              <a:spLocks noChangeShapeType="1"/>
            </p:cNvSpPr>
            <p:nvPr/>
          </p:nvSpPr>
          <p:spPr bwMode="auto">
            <a:xfrm>
              <a:off x="4215" y="1969"/>
              <a:ext cx="1" cy="10"/>
            </a:xfrm>
            <a:prstGeom prst="line">
              <a:avLst/>
            </a:prstGeom>
            <a:grpFill/>
            <a:ln w="0">
              <a:solidFill>
                <a:srgbClr val="000000"/>
              </a:solidFill>
              <a:round/>
              <a:headEnd/>
              <a:tailEnd/>
            </a:ln>
            <a:extLst/>
          </p:spPr>
          <p:txBody>
            <a:bodyPr/>
            <a:lstStyle/>
            <a:p>
              <a:endParaRPr lang="en-US"/>
            </a:p>
          </p:txBody>
        </p:sp>
        <p:sp>
          <p:nvSpPr>
            <p:cNvPr id="46193" name="Line 1137"/>
            <p:cNvSpPr>
              <a:spLocks noChangeShapeType="1"/>
            </p:cNvSpPr>
            <p:nvPr/>
          </p:nvSpPr>
          <p:spPr bwMode="auto">
            <a:xfrm>
              <a:off x="4241" y="1969"/>
              <a:ext cx="1" cy="10"/>
            </a:xfrm>
            <a:prstGeom prst="line">
              <a:avLst/>
            </a:prstGeom>
            <a:grpFill/>
            <a:ln w="0">
              <a:solidFill>
                <a:srgbClr val="000000"/>
              </a:solidFill>
              <a:round/>
              <a:headEnd/>
              <a:tailEnd/>
            </a:ln>
            <a:extLst/>
          </p:spPr>
          <p:txBody>
            <a:bodyPr/>
            <a:lstStyle/>
            <a:p>
              <a:endParaRPr lang="en-US"/>
            </a:p>
          </p:txBody>
        </p:sp>
        <p:sp>
          <p:nvSpPr>
            <p:cNvPr id="46194" name="Line 1138"/>
            <p:cNvSpPr>
              <a:spLocks noChangeShapeType="1"/>
            </p:cNvSpPr>
            <p:nvPr/>
          </p:nvSpPr>
          <p:spPr bwMode="auto">
            <a:xfrm>
              <a:off x="4300" y="1969"/>
              <a:ext cx="1" cy="10"/>
            </a:xfrm>
            <a:prstGeom prst="line">
              <a:avLst/>
            </a:prstGeom>
            <a:grpFill/>
            <a:ln w="0">
              <a:solidFill>
                <a:srgbClr val="000000"/>
              </a:solidFill>
              <a:round/>
              <a:headEnd/>
              <a:tailEnd/>
            </a:ln>
            <a:extLst/>
          </p:spPr>
          <p:txBody>
            <a:bodyPr/>
            <a:lstStyle/>
            <a:p>
              <a:endParaRPr lang="en-US"/>
            </a:p>
          </p:txBody>
        </p:sp>
        <p:sp>
          <p:nvSpPr>
            <p:cNvPr id="46195" name="Line 1139"/>
            <p:cNvSpPr>
              <a:spLocks noChangeShapeType="1"/>
            </p:cNvSpPr>
            <p:nvPr/>
          </p:nvSpPr>
          <p:spPr bwMode="auto">
            <a:xfrm>
              <a:off x="4327" y="1969"/>
              <a:ext cx="1" cy="10"/>
            </a:xfrm>
            <a:prstGeom prst="line">
              <a:avLst/>
            </a:prstGeom>
            <a:grpFill/>
            <a:ln w="0">
              <a:solidFill>
                <a:srgbClr val="000000"/>
              </a:solidFill>
              <a:round/>
              <a:headEnd/>
              <a:tailEnd/>
            </a:ln>
            <a:extLst/>
          </p:spPr>
          <p:txBody>
            <a:bodyPr/>
            <a:lstStyle/>
            <a:p>
              <a:endParaRPr lang="en-US"/>
            </a:p>
          </p:txBody>
        </p:sp>
        <p:sp>
          <p:nvSpPr>
            <p:cNvPr id="46196" name="Line 1140"/>
            <p:cNvSpPr>
              <a:spLocks noChangeShapeType="1"/>
            </p:cNvSpPr>
            <p:nvPr/>
          </p:nvSpPr>
          <p:spPr bwMode="auto">
            <a:xfrm>
              <a:off x="4353" y="1969"/>
              <a:ext cx="1" cy="10"/>
            </a:xfrm>
            <a:prstGeom prst="line">
              <a:avLst/>
            </a:prstGeom>
            <a:grpFill/>
            <a:ln w="0">
              <a:solidFill>
                <a:srgbClr val="000000"/>
              </a:solidFill>
              <a:round/>
              <a:headEnd/>
              <a:tailEnd/>
            </a:ln>
            <a:extLst/>
          </p:spPr>
          <p:txBody>
            <a:bodyPr/>
            <a:lstStyle/>
            <a:p>
              <a:endParaRPr lang="en-US"/>
            </a:p>
          </p:txBody>
        </p:sp>
        <p:sp>
          <p:nvSpPr>
            <p:cNvPr id="46197" name="Line 1141"/>
            <p:cNvSpPr>
              <a:spLocks noChangeShapeType="1"/>
            </p:cNvSpPr>
            <p:nvPr/>
          </p:nvSpPr>
          <p:spPr bwMode="auto">
            <a:xfrm>
              <a:off x="4405" y="1969"/>
              <a:ext cx="1" cy="10"/>
            </a:xfrm>
            <a:prstGeom prst="line">
              <a:avLst/>
            </a:prstGeom>
            <a:grpFill/>
            <a:ln w="0">
              <a:solidFill>
                <a:srgbClr val="000000"/>
              </a:solidFill>
              <a:round/>
              <a:headEnd/>
              <a:tailEnd/>
            </a:ln>
            <a:extLst/>
          </p:spPr>
          <p:txBody>
            <a:bodyPr/>
            <a:lstStyle/>
            <a:p>
              <a:endParaRPr lang="en-US"/>
            </a:p>
          </p:txBody>
        </p:sp>
        <p:sp>
          <p:nvSpPr>
            <p:cNvPr id="46198" name="Line 1142"/>
            <p:cNvSpPr>
              <a:spLocks noChangeShapeType="1"/>
            </p:cNvSpPr>
            <p:nvPr/>
          </p:nvSpPr>
          <p:spPr bwMode="auto">
            <a:xfrm>
              <a:off x="4438" y="1969"/>
              <a:ext cx="1" cy="10"/>
            </a:xfrm>
            <a:prstGeom prst="line">
              <a:avLst/>
            </a:prstGeom>
            <a:grpFill/>
            <a:ln w="0">
              <a:solidFill>
                <a:srgbClr val="000000"/>
              </a:solidFill>
              <a:round/>
              <a:headEnd/>
              <a:tailEnd/>
            </a:ln>
            <a:extLst/>
          </p:spPr>
          <p:txBody>
            <a:bodyPr/>
            <a:lstStyle/>
            <a:p>
              <a:endParaRPr lang="en-US"/>
            </a:p>
          </p:txBody>
        </p:sp>
        <p:sp>
          <p:nvSpPr>
            <p:cNvPr id="46199" name="Line 1143"/>
            <p:cNvSpPr>
              <a:spLocks noChangeShapeType="1"/>
            </p:cNvSpPr>
            <p:nvPr/>
          </p:nvSpPr>
          <p:spPr bwMode="auto">
            <a:xfrm>
              <a:off x="4465" y="1969"/>
              <a:ext cx="1" cy="10"/>
            </a:xfrm>
            <a:prstGeom prst="line">
              <a:avLst/>
            </a:prstGeom>
            <a:grpFill/>
            <a:ln w="0">
              <a:solidFill>
                <a:srgbClr val="000000"/>
              </a:solidFill>
              <a:round/>
              <a:headEnd/>
              <a:tailEnd/>
            </a:ln>
            <a:extLst/>
          </p:spPr>
          <p:txBody>
            <a:bodyPr/>
            <a:lstStyle/>
            <a:p>
              <a:endParaRPr lang="en-US"/>
            </a:p>
          </p:txBody>
        </p:sp>
        <p:sp>
          <p:nvSpPr>
            <p:cNvPr id="46200" name="Line 1144"/>
            <p:cNvSpPr>
              <a:spLocks noChangeShapeType="1"/>
            </p:cNvSpPr>
            <p:nvPr/>
          </p:nvSpPr>
          <p:spPr bwMode="auto">
            <a:xfrm>
              <a:off x="4517" y="1969"/>
              <a:ext cx="1" cy="10"/>
            </a:xfrm>
            <a:prstGeom prst="line">
              <a:avLst/>
            </a:prstGeom>
            <a:grpFill/>
            <a:ln w="0">
              <a:solidFill>
                <a:srgbClr val="000000"/>
              </a:solidFill>
              <a:round/>
              <a:headEnd/>
              <a:tailEnd/>
            </a:ln>
            <a:extLst/>
          </p:spPr>
          <p:txBody>
            <a:bodyPr/>
            <a:lstStyle/>
            <a:p>
              <a:endParaRPr lang="en-US"/>
            </a:p>
          </p:txBody>
        </p:sp>
        <p:sp>
          <p:nvSpPr>
            <p:cNvPr id="46201" name="Line 1145"/>
            <p:cNvSpPr>
              <a:spLocks noChangeShapeType="1"/>
            </p:cNvSpPr>
            <p:nvPr/>
          </p:nvSpPr>
          <p:spPr bwMode="auto">
            <a:xfrm>
              <a:off x="4544" y="1969"/>
              <a:ext cx="1" cy="10"/>
            </a:xfrm>
            <a:prstGeom prst="line">
              <a:avLst/>
            </a:prstGeom>
            <a:grpFill/>
            <a:ln w="0">
              <a:solidFill>
                <a:srgbClr val="000000"/>
              </a:solidFill>
              <a:round/>
              <a:headEnd/>
              <a:tailEnd/>
            </a:ln>
            <a:extLst/>
          </p:spPr>
          <p:txBody>
            <a:bodyPr/>
            <a:lstStyle/>
            <a:p>
              <a:endParaRPr lang="en-US"/>
            </a:p>
          </p:txBody>
        </p:sp>
        <p:sp>
          <p:nvSpPr>
            <p:cNvPr id="46202" name="Line 1146"/>
            <p:cNvSpPr>
              <a:spLocks noChangeShapeType="1"/>
            </p:cNvSpPr>
            <p:nvPr/>
          </p:nvSpPr>
          <p:spPr bwMode="auto">
            <a:xfrm>
              <a:off x="4570" y="1969"/>
              <a:ext cx="1" cy="10"/>
            </a:xfrm>
            <a:prstGeom prst="line">
              <a:avLst/>
            </a:prstGeom>
            <a:grpFill/>
            <a:ln w="0">
              <a:solidFill>
                <a:srgbClr val="000000"/>
              </a:solidFill>
              <a:round/>
              <a:headEnd/>
              <a:tailEnd/>
            </a:ln>
            <a:extLst/>
          </p:spPr>
          <p:txBody>
            <a:bodyPr/>
            <a:lstStyle/>
            <a:p>
              <a:endParaRPr lang="en-US"/>
            </a:p>
          </p:txBody>
        </p:sp>
        <p:sp>
          <p:nvSpPr>
            <p:cNvPr id="46203" name="Line 1147"/>
            <p:cNvSpPr>
              <a:spLocks noChangeShapeType="1"/>
            </p:cNvSpPr>
            <p:nvPr/>
          </p:nvSpPr>
          <p:spPr bwMode="auto">
            <a:xfrm>
              <a:off x="4629" y="1969"/>
              <a:ext cx="1" cy="10"/>
            </a:xfrm>
            <a:prstGeom prst="line">
              <a:avLst/>
            </a:prstGeom>
            <a:grpFill/>
            <a:ln w="0">
              <a:solidFill>
                <a:srgbClr val="000000"/>
              </a:solidFill>
              <a:round/>
              <a:headEnd/>
              <a:tailEnd/>
            </a:ln>
            <a:extLst/>
          </p:spPr>
          <p:txBody>
            <a:bodyPr/>
            <a:lstStyle/>
            <a:p>
              <a:endParaRPr lang="en-US"/>
            </a:p>
          </p:txBody>
        </p:sp>
        <p:sp>
          <p:nvSpPr>
            <p:cNvPr id="46204" name="Line 1148"/>
            <p:cNvSpPr>
              <a:spLocks noChangeShapeType="1"/>
            </p:cNvSpPr>
            <p:nvPr/>
          </p:nvSpPr>
          <p:spPr bwMode="auto">
            <a:xfrm>
              <a:off x="4655" y="1969"/>
              <a:ext cx="1" cy="10"/>
            </a:xfrm>
            <a:prstGeom prst="line">
              <a:avLst/>
            </a:prstGeom>
            <a:grpFill/>
            <a:ln w="0">
              <a:solidFill>
                <a:srgbClr val="000000"/>
              </a:solidFill>
              <a:round/>
              <a:headEnd/>
              <a:tailEnd/>
            </a:ln>
            <a:extLst/>
          </p:spPr>
          <p:txBody>
            <a:bodyPr/>
            <a:lstStyle/>
            <a:p>
              <a:endParaRPr lang="en-US"/>
            </a:p>
          </p:txBody>
        </p:sp>
        <p:sp>
          <p:nvSpPr>
            <p:cNvPr id="46205" name="Line 1149"/>
            <p:cNvSpPr>
              <a:spLocks noChangeShapeType="1"/>
            </p:cNvSpPr>
            <p:nvPr/>
          </p:nvSpPr>
          <p:spPr bwMode="auto">
            <a:xfrm>
              <a:off x="4682" y="1969"/>
              <a:ext cx="1" cy="10"/>
            </a:xfrm>
            <a:prstGeom prst="line">
              <a:avLst/>
            </a:prstGeom>
            <a:grpFill/>
            <a:ln w="0">
              <a:solidFill>
                <a:srgbClr val="000000"/>
              </a:solidFill>
              <a:round/>
              <a:headEnd/>
              <a:tailEnd/>
            </a:ln>
            <a:extLst/>
          </p:spPr>
          <p:txBody>
            <a:bodyPr/>
            <a:lstStyle/>
            <a:p>
              <a:endParaRPr lang="en-US"/>
            </a:p>
          </p:txBody>
        </p:sp>
        <p:sp>
          <p:nvSpPr>
            <p:cNvPr id="46206" name="Line 1150"/>
            <p:cNvSpPr>
              <a:spLocks noChangeShapeType="1"/>
            </p:cNvSpPr>
            <p:nvPr/>
          </p:nvSpPr>
          <p:spPr bwMode="auto">
            <a:xfrm>
              <a:off x="4734" y="1969"/>
              <a:ext cx="1" cy="10"/>
            </a:xfrm>
            <a:prstGeom prst="line">
              <a:avLst/>
            </a:prstGeom>
            <a:grpFill/>
            <a:ln w="0">
              <a:solidFill>
                <a:srgbClr val="000000"/>
              </a:solidFill>
              <a:round/>
              <a:headEnd/>
              <a:tailEnd/>
            </a:ln>
            <a:extLst/>
          </p:spPr>
          <p:txBody>
            <a:bodyPr/>
            <a:lstStyle/>
            <a:p>
              <a:endParaRPr lang="en-US"/>
            </a:p>
          </p:txBody>
        </p:sp>
        <p:sp>
          <p:nvSpPr>
            <p:cNvPr id="46207" name="Line 1151"/>
            <p:cNvSpPr>
              <a:spLocks noChangeShapeType="1"/>
            </p:cNvSpPr>
            <p:nvPr/>
          </p:nvSpPr>
          <p:spPr bwMode="auto">
            <a:xfrm>
              <a:off x="4767" y="1969"/>
              <a:ext cx="1" cy="10"/>
            </a:xfrm>
            <a:prstGeom prst="line">
              <a:avLst/>
            </a:prstGeom>
            <a:grpFill/>
            <a:ln w="0">
              <a:solidFill>
                <a:srgbClr val="000000"/>
              </a:solidFill>
              <a:round/>
              <a:headEnd/>
              <a:tailEnd/>
            </a:ln>
            <a:extLst/>
          </p:spPr>
          <p:txBody>
            <a:bodyPr/>
            <a:lstStyle/>
            <a:p>
              <a:endParaRPr lang="en-US"/>
            </a:p>
          </p:txBody>
        </p:sp>
        <p:sp>
          <p:nvSpPr>
            <p:cNvPr id="46208" name="Line 1152"/>
            <p:cNvSpPr>
              <a:spLocks noChangeShapeType="1"/>
            </p:cNvSpPr>
            <p:nvPr/>
          </p:nvSpPr>
          <p:spPr bwMode="auto">
            <a:xfrm>
              <a:off x="4793" y="1969"/>
              <a:ext cx="1" cy="10"/>
            </a:xfrm>
            <a:prstGeom prst="line">
              <a:avLst/>
            </a:prstGeom>
            <a:grpFill/>
            <a:ln w="0">
              <a:solidFill>
                <a:srgbClr val="000000"/>
              </a:solidFill>
              <a:round/>
              <a:headEnd/>
              <a:tailEnd/>
            </a:ln>
            <a:extLst/>
          </p:spPr>
          <p:txBody>
            <a:bodyPr/>
            <a:lstStyle/>
            <a:p>
              <a:endParaRPr lang="en-US"/>
            </a:p>
          </p:txBody>
        </p:sp>
        <p:sp>
          <p:nvSpPr>
            <p:cNvPr id="46209" name="Line 1153"/>
            <p:cNvSpPr>
              <a:spLocks noChangeShapeType="1"/>
            </p:cNvSpPr>
            <p:nvPr/>
          </p:nvSpPr>
          <p:spPr bwMode="auto">
            <a:xfrm>
              <a:off x="4846" y="1969"/>
              <a:ext cx="1" cy="10"/>
            </a:xfrm>
            <a:prstGeom prst="line">
              <a:avLst/>
            </a:prstGeom>
            <a:grpFill/>
            <a:ln w="0">
              <a:solidFill>
                <a:srgbClr val="000000"/>
              </a:solidFill>
              <a:round/>
              <a:headEnd/>
              <a:tailEnd/>
            </a:ln>
            <a:extLst/>
          </p:spPr>
          <p:txBody>
            <a:bodyPr/>
            <a:lstStyle/>
            <a:p>
              <a:endParaRPr lang="en-US"/>
            </a:p>
          </p:txBody>
        </p:sp>
        <p:sp>
          <p:nvSpPr>
            <p:cNvPr id="46210" name="Line 1154"/>
            <p:cNvSpPr>
              <a:spLocks noChangeShapeType="1"/>
            </p:cNvSpPr>
            <p:nvPr/>
          </p:nvSpPr>
          <p:spPr bwMode="auto">
            <a:xfrm>
              <a:off x="4872" y="1969"/>
              <a:ext cx="1" cy="10"/>
            </a:xfrm>
            <a:prstGeom prst="line">
              <a:avLst/>
            </a:prstGeom>
            <a:grpFill/>
            <a:ln w="0">
              <a:solidFill>
                <a:srgbClr val="000000"/>
              </a:solidFill>
              <a:round/>
              <a:headEnd/>
              <a:tailEnd/>
            </a:ln>
            <a:extLst/>
          </p:spPr>
          <p:txBody>
            <a:bodyPr/>
            <a:lstStyle/>
            <a:p>
              <a:endParaRPr lang="en-US"/>
            </a:p>
          </p:txBody>
        </p:sp>
        <p:sp>
          <p:nvSpPr>
            <p:cNvPr id="46211" name="Line 1155"/>
            <p:cNvSpPr>
              <a:spLocks noChangeShapeType="1"/>
            </p:cNvSpPr>
            <p:nvPr/>
          </p:nvSpPr>
          <p:spPr bwMode="auto">
            <a:xfrm>
              <a:off x="4899" y="1969"/>
              <a:ext cx="1" cy="10"/>
            </a:xfrm>
            <a:prstGeom prst="line">
              <a:avLst/>
            </a:prstGeom>
            <a:grpFill/>
            <a:ln w="0">
              <a:solidFill>
                <a:srgbClr val="000000"/>
              </a:solidFill>
              <a:round/>
              <a:headEnd/>
              <a:tailEnd/>
            </a:ln>
            <a:extLst/>
          </p:spPr>
          <p:txBody>
            <a:bodyPr/>
            <a:lstStyle/>
            <a:p>
              <a:endParaRPr lang="en-US"/>
            </a:p>
          </p:txBody>
        </p:sp>
        <p:sp>
          <p:nvSpPr>
            <p:cNvPr id="46212" name="Line 1156"/>
            <p:cNvSpPr>
              <a:spLocks noChangeShapeType="1"/>
            </p:cNvSpPr>
            <p:nvPr/>
          </p:nvSpPr>
          <p:spPr bwMode="auto">
            <a:xfrm>
              <a:off x="4958" y="1969"/>
              <a:ext cx="1" cy="10"/>
            </a:xfrm>
            <a:prstGeom prst="line">
              <a:avLst/>
            </a:prstGeom>
            <a:grpFill/>
            <a:ln w="0">
              <a:solidFill>
                <a:srgbClr val="000000"/>
              </a:solidFill>
              <a:round/>
              <a:headEnd/>
              <a:tailEnd/>
            </a:ln>
            <a:extLst/>
          </p:spPr>
          <p:txBody>
            <a:bodyPr/>
            <a:lstStyle/>
            <a:p>
              <a:endParaRPr lang="en-US"/>
            </a:p>
          </p:txBody>
        </p:sp>
        <p:sp>
          <p:nvSpPr>
            <p:cNvPr id="46213" name="Line 1157"/>
            <p:cNvSpPr>
              <a:spLocks noChangeShapeType="1"/>
            </p:cNvSpPr>
            <p:nvPr/>
          </p:nvSpPr>
          <p:spPr bwMode="auto">
            <a:xfrm>
              <a:off x="4984" y="1969"/>
              <a:ext cx="1" cy="10"/>
            </a:xfrm>
            <a:prstGeom prst="line">
              <a:avLst/>
            </a:prstGeom>
            <a:grpFill/>
            <a:ln w="0">
              <a:solidFill>
                <a:srgbClr val="000000"/>
              </a:solidFill>
              <a:round/>
              <a:headEnd/>
              <a:tailEnd/>
            </a:ln>
            <a:extLst/>
          </p:spPr>
          <p:txBody>
            <a:bodyPr/>
            <a:lstStyle/>
            <a:p>
              <a:endParaRPr lang="en-US"/>
            </a:p>
          </p:txBody>
        </p:sp>
        <p:sp>
          <p:nvSpPr>
            <p:cNvPr id="46214" name="Line 1158"/>
            <p:cNvSpPr>
              <a:spLocks noChangeShapeType="1"/>
            </p:cNvSpPr>
            <p:nvPr/>
          </p:nvSpPr>
          <p:spPr bwMode="auto">
            <a:xfrm>
              <a:off x="5010" y="1969"/>
              <a:ext cx="1" cy="10"/>
            </a:xfrm>
            <a:prstGeom prst="line">
              <a:avLst/>
            </a:prstGeom>
            <a:grpFill/>
            <a:ln w="0">
              <a:solidFill>
                <a:srgbClr val="000000"/>
              </a:solidFill>
              <a:round/>
              <a:headEnd/>
              <a:tailEnd/>
            </a:ln>
            <a:extLst/>
          </p:spPr>
          <p:txBody>
            <a:bodyPr/>
            <a:lstStyle/>
            <a:p>
              <a:endParaRPr lang="en-US"/>
            </a:p>
          </p:txBody>
        </p:sp>
        <p:sp>
          <p:nvSpPr>
            <p:cNvPr id="46215" name="Line 1159"/>
            <p:cNvSpPr>
              <a:spLocks noChangeShapeType="1"/>
            </p:cNvSpPr>
            <p:nvPr/>
          </p:nvSpPr>
          <p:spPr bwMode="auto">
            <a:xfrm>
              <a:off x="5063" y="1969"/>
              <a:ext cx="1" cy="10"/>
            </a:xfrm>
            <a:prstGeom prst="line">
              <a:avLst/>
            </a:prstGeom>
            <a:grpFill/>
            <a:ln w="0">
              <a:solidFill>
                <a:srgbClr val="000000"/>
              </a:solidFill>
              <a:round/>
              <a:headEnd/>
              <a:tailEnd/>
            </a:ln>
            <a:extLst/>
          </p:spPr>
          <p:txBody>
            <a:bodyPr/>
            <a:lstStyle/>
            <a:p>
              <a:endParaRPr lang="en-US"/>
            </a:p>
          </p:txBody>
        </p:sp>
        <p:sp>
          <p:nvSpPr>
            <p:cNvPr id="46216" name="Line 1160"/>
            <p:cNvSpPr>
              <a:spLocks noChangeShapeType="1"/>
            </p:cNvSpPr>
            <p:nvPr/>
          </p:nvSpPr>
          <p:spPr bwMode="auto">
            <a:xfrm>
              <a:off x="5096" y="1969"/>
              <a:ext cx="1" cy="10"/>
            </a:xfrm>
            <a:prstGeom prst="line">
              <a:avLst/>
            </a:prstGeom>
            <a:grpFill/>
            <a:ln w="0">
              <a:solidFill>
                <a:srgbClr val="000000"/>
              </a:solidFill>
              <a:round/>
              <a:headEnd/>
              <a:tailEnd/>
            </a:ln>
            <a:extLst/>
          </p:spPr>
          <p:txBody>
            <a:bodyPr/>
            <a:lstStyle/>
            <a:p>
              <a:endParaRPr lang="en-US"/>
            </a:p>
          </p:txBody>
        </p:sp>
        <p:sp>
          <p:nvSpPr>
            <p:cNvPr id="46217" name="Line 1161"/>
            <p:cNvSpPr>
              <a:spLocks noChangeShapeType="1"/>
            </p:cNvSpPr>
            <p:nvPr/>
          </p:nvSpPr>
          <p:spPr bwMode="auto">
            <a:xfrm>
              <a:off x="5122" y="1969"/>
              <a:ext cx="1" cy="10"/>
            </a:xfrm>
            <a:prstGeom prst="line">
              <a:avLst/>
            </a:prstGeom>
            <a:grpFill/>
            <a:ln w="0">
              <a:solidFill>
                <a:srgbClr val="000000"/>
              </a:solidFill>
              <a:round/>
              <a:headEnd/>
              <a:tailEnd/>
            </a:ln>
            <a:extLst/>
          </p:spPr>
          <p:txBody>
            <a:bodyPr/>
            <a:lstStyle/>
            <a:p>
              <a:endParaRPr lang="en-US"/>
            </a:p>
          </p:txBody>
        </p:sp>
        <p:sp>
          <p:nvSpPr>
            <p:cNvPr id="46218" name="Line 1162"/>
            <p:cNvSpPr>
              <a:spLocks noChangeShapeType="1"/>
            </p:cNvSpPr>
            <p:nvPr/>
          </p:nvSpPr>
          <p:spPr bwMode="auto">
            <a:xfrm>
              <a:off x="5175" y="1969"/>
              <a:ext cx="1" cy="10"/>
            </a:xfrm>
            <a:prstGeom prst="line">
              <a:avLst/>
            </a:prstGeom>
            <a:grpFill/>
            <a:ln w="0">
              <a:solidFill>
                <a:srgbClr val="000000"/>
              </a:solidFill>
              <a:round/>
              <a:headEnd/>
              <a:tailEnd/>
            </a:ln>
            <a:extLst/>
          </p:spPr>
          <p:txBody>
            <a:bodyPr/>
            <a:lstStyle/>
            <a:p>
              <a:endParaRPr lang="en-US"/>
            </a:p>
          </p:txBody>
        </p:sp>
        <p:sp>
          <p:nvSpPr>
            <p:cNvPr id="46219" name="Line 1163"/>
            <p:cNvSpPr>
              <a:spLocks noChangeShapeType="1"/>
            </p:cNvSpPr>
            <p:nvPr/>
          </p:nvSpPr>
          <p:spPr bwMode="auto">
            <a:xfrm>
              <a:off x="5201" y="1969"/>
              <a:ext cx="1" cy="10"/>
            </a:xfrm>
            <a:prstGeom prst="line">
              <a:avLst/>
            </a:prstGeom>
            <a:grpFill/>
            <a:ln w="0">
              <a:solidFill>
                <a:srgbClr val="000000"/>
              </a:solidFill>
              <a:round/>
              <a:headEnd/>
              <a:tailEnd/>
            </a:ln>
            <a:extLst/>
          </p:spPr>
          <p:txBody>
            <a:bodyPr/>
            <a:lstStyle/>
            <a:p>
              <a:endParaRPr lang="en-US"/>
            </a:p>
          </p:txBody>
        </p:sp>
        <p:sp>
          <p:nvSpPr>
            <p:cNvPr id="46220" name="Line 1164"/>
            <p:cNvSpPr>
              <a:spLocks noChangeShapeType="1"/>
            </p:cNvSpPr>
            <p:nvPr/>
          </p:nvSpPr>
          <p:spPr bwMode="auto">
            <a:xfrm>
              <a:off x="5227" y="1969"/>
              <a:ext cx="1" cy="10"/>
            </a:xfrm>
            <a:prstGeom prst="line">
              <a:avLst/>
            </a:prstGeom>
            <a:grpFill/>
            <a:ln w="0">
              <a:solidFill>
                <a:srgbClr val="000000"/>
              </a:solidFill>
              <a:round/>
              <a:headEnd/>
              <a:tailEnd/>
            </a:ln>
            <a:extLst/>
          </p:spPr>
          <p:txBody>
            <a:bodyPr/>
            <a:lstStyle/>
            <a:p>
              <a:endParaRPr lang="en-US"/>
            </a:p>
          </p:txBody>
        </p:sp>
        <p:sp>
          <p:nvSpPr>
            <p:cNvPr id="46221" name="Line 1165"/>
            <p:cNvSpPr>
              <a:spLocks noChangeShapeType="1"/>
            </p:cNvSpPr>
            <p:nvPr/>
          </p:nvSpPr>
          <p:spPr bwMode="auto">
            <a:xfrm>
              <a:off x="5287" y="1969"/>
              <a:ext cx="1" cy="10"/>
            </a:xfrm>
            <a:prstGeom prst="line">
              <a:avLst/>
            </a:prstGeom>
            <a:grpFill/>
            <a:ln w="0">
              <a:solidFill>
                <a:srgbClr val="000000"/>
              </a:solidFill>
              <a:round/>
              <a:headEnd/>
              <a:tailEnd/>
            </a:ln>
            <a:extLst/>
          </p:spPr>
          <p:txBody>
            <a:bodyPr/>
            <a:lstStyle/>
            <a:p>
              <a:endParaRPr lang="en-US"/>
            </a:p>
          </p:txBody>
        </p:sp>
        <p:sp>
          <p:nvSpPr>
            <p:cNvPr id="46222" name="Line 1166"/>
            <p:cNvSpPr>
              <a:spLocks noChangeShapeType="1"/>
            </p:cNvSpPr>
            <p:nvPr/>
          </p:nvSpPr>
          <p:spPr bwMode="auto">
            <a:xfrm>
              <a:off x="5313" y="1969"/>
              <a:ext cx="1" cy="10"/>
            </a:xfrm>
            <a:prstGeom prst="line">
              <a:avLst/>
            </a:prstGeom>
            <a:grpFill/>
            <a:ln w="0">
              <a:solidFill>
                <a:srgbClr val="000000"/>
              </a:solidFill>
              <a:round/>
              <a:headEnd/>
              <a:tailEnd/>
            </a:ln>
            <a:extLst/>
          </p:spPr>
          <p:txBody>
            <a:bodyPr/>
            <a:lstStyle/>
            <a:p>
              <a:endParaRPr lang="en-US"/>
            </a:p>
          </p:txBody>
        </p:sp>
        <p:sp>
          <p:nvSpPr>
            <p:cNvPr id="46223" name="Line 1167"/>
            <p:cNvSpPr>
              <a:spLocks noChangeShapeType="1"/>
            </p:cNvSpPr>
            <p:nvPr/>
          </p:nvSpPr>
          <p:spPr bwMode="auto">
            <a:xfrm>
              <a:off x="5339" y="1969"/>
              <a:ext cx="1" cy="10"/>
            </a:xfrm>
            <a:prstGeom prst="line">
              <a:avLst/>
            </a:prstGeom>
            <a:grpFill/>
            <a:ln w="0">
              <a:solidFill>
                <a:srgbClr val="000000"/>
              </a:solidFill>
              <a:round/>
              <a:headEnd/>
              <a:tailEnd/>
            </a:ln>
            <a:extLst/>
          </p:spPr>
          <p:txBody>
            <a:bodyPr/>
            <a:lstStyle/>
            <a:p>
              <a:endParaRPr lang="en-US"/>
            </a:p>
          </p:txBody>
        </p:sp>
        <p:sp>
          <p:nvSpPr>
            <p:cNvPr id="46224" name="Line 1168"/>
            <p:cNvSpPr>
              <a:spLocks noChangeShapeType="1"/>
            </p:cNvSpPr>
            <p:nvPr/>
          </p:nvSpPr>
          <p:spPr bwMode="auto">
            <a:xfrm>
              <a:off x="5392" y="1969"/>
              <a:ext cx="1" cy="10"/>
            </a:xfrm>
            <a:prstGeom prst="line">
              <a:avLst/>
            </a:prstGeom>
            <a:grpFill/>
            <a:ln w="0">
              <a:solidFill>
                <a:srgbClr val="000000"/>
              </a:solidFill>
              <a:round/>
              <a:headEnd/>
              <a:tailEnd/>
            </a:ln>
            <a:extLst/>
          </p:spPr>
          <p:txBody>
            <a:bodyPr/>
            <a:lstStyle/>
            <a:p>
              <a:endParaRPr lang="en-US"/>
            </a:p>
          </p:txBody>
        </p:sp>
        <p:sp>
          <p:nvSpPr>
            <p:cNvPr id="46225" name="Line 1169"/>
            <p:cNvSpPr>
              <a:spLocks noChangeShapeType="1"/>
            </p:cNvSpPr>
            <p:nvPr/>
          </p:nvSpPr>
          <p:spPr bwMode="auto">
            <a:xfrm>
              <a:off x="5425" y="1969"/>
              <a:ext cx="1" cy="10"/>
            </a:xfrm>
            <a:prstGeom prst="line">
              <a:avLst/>
            </a:prstGeom>
            <a:grpFill/>
            <a:ln w="0">
              <a:solidFill>
                <a:srgbClr val="000000"/>
              </a:solidFill>
              <a:round/>
              <a:headEnd/>
              <a:tailEnd/>
            </a:ln>
            <a:extLst/>
          </p:spPr>
          <p:txBody>
            <a:bodyPr/>
            <a:lstStyle/>
            <a:p>
              <a:endParaRPr lang="en-US"/>
            </a:p>
          </p:txBody>
        </p:sp>
        <p:sp>
          <p:nvSpPr>
            <p:cNvPr id="46226" name="Line 1170"/>
            <p:cNvSpPr>
              <a:spLocks noChangeShapeType="1"/>
            </p:cNvSpPr>
            <p:nvPr/>
          </p:nvSpPr>
          <p:spPr bwMode="auto">
            <a:xfrm>
              <a:off x="5451" y="1969"/>
              <a:ext cx="1" cy="10"/>
            </a:xfrm>
            <a:prstGeom prst="line">
              <a:avLst/>
            </a:prstGeom>
            <a:grpFill/>
            <a:ln w="0">
              <a:solidFill>
                <a:srgbClr val="000000"/>
              </a:solidFill>
              <a:round/>
              <a:headEnd/>
              <a:tailEnd/>
            </a:ln>
            <a:extLst/>
          </p:spPr>
          <p:txBody>
            <a:bodyPr/>
            <a:lstStyle/>
            <a:p>
              <a:endParaRPr lang="en-US"/>
            </a:p>
          </p:txBody>
        </p:sp>
        <p:sp>
          <p:nvSpPr>
            <p:cNvPr id="46227" name="Line 1171"/>
            <p:cNvSpPr>
              <a:spLocks noChangeShapeType="1"/>
            </p:cNvSpPr>
            <p:nvPr/>
          </p:nvSpPr>
          <p:spPr bwMode="auto">
            <a:xfrm>
              <a:off x="5504" y="1969"/>
              <a:ext cx="1" cy="10"/>
            </a:xfrm>
            <a:prstGeom prst="line">
              <a:avLst/>
            </a:prstGeom>
            <a:grpFill/>
            <a:ln w="0">
              <a:solidFill>
                <a:srgbClr val="000000"/>
              </a:solidFill>
              <a:round/>
              <a:headEnd/>
              <a:tailEnd/>
            </a:ln>
            <a:extLst/>
          </p:spPr>
          <p:txBody>
            <a:bodyPr/>
            <a:lstStyle/>
            <a:p>
              <a:endParaRPr lang="en-US"/>
            </a:p>
          </p:txBody>
        </p:sp>
        <p:sp>
          <p:nvSpPr>
            <p:cNvPr id="46228" name="Line 1172"/>
            <p:cNvSpPr>
              <a:spLocks noChangeShapeType="1"/>
            </p:cNvSpPr>
            <p:nvPr/>
          </p:nvSpPr>
          <p:spPr bwMode="auto">
            <a:xfrm>
              <a:off x="5530" y="1969"/>
              <a:ext cx="1" cy="10"/>
            </a:xfrm>
            <a:prstGeom prst="line">
              <a:avLst/>
            </a:prstGeom>
            <a:grpFill/>
            <a:ln w="0">
              <a:solidFill>
                <a:srgbClr val="000000"/>
              </a:solidFill>
              <a:round/>
              <a:headEnd/>
              <a:tailEnd/>
            </a:ln>
            <a:extLst/>
          </p:spPr>
          <p:txBody>
            <a:bodyPr/>
            <a:lstStyle/>
            <a:p>
              <a:endParaRPr lang="en-US"/>
            </a:p>
          </p:txBody>
        </p:sp>
        <p:sp>
          <p:nvSpPr>
            <p:cNvPr id="46229" name="Line 1173"/>
            <p:cNvSpPr>
              <a:spLocks noChangeShapeType="1"/>
            </p:cNvSpPr>
            <p:nvPr/>
          </p:nvSpPr>
          <p:spPr bwMode="auto">
            <a:xfrm>
              <a:off x="5556" y="1969"/>
              <a:ext cx="1" cy="10"/>
            </a:xfrm>
            <a:prstGeom prst="line">
              <a:avLst/>
            </a:prstGeom>
            <a:grpFill/>
            <a:ln w="0">
              <a:solidFill>
                <a:srgbClr val="000000"/>
              </a:solidFill>
              <a:round/>
              <a:headEnd/>
              <a:tailEnd/>
            </a:ln>
            <a:extLst/>
          </p:spPr>
          <p:txBody>
            <a:bodyPr/>
            <a:lstStyle/>
            <a:p>
              <a:endParaRPr lang="en-US"/>
            </a:p>
          </p:txBody>
        </p:sp>
        <p:sp>
          <p:nvSpPr>
            <p:cNvPr id="46230" name="Line 1174"/>
            <p:cNvSpPr>
              <a:spLocks noChangeShapeType="1"/>
            </p:cNvSpPr>
            <p:nvPr/>
          </p:nvSpPr>
          <p:spPr bwMode="auto">
            <a:xfrm>
              <a:off x="658" y="1969"/>
              <a:ext cx="1" cy="35"/>
            </a:xfrm>
            <a:prstGeom prst="line">
              <a:avLst/>
            </a:prstGeom>
            <a:grpFill/>
            <a:ln w="0">
              <a:solidFill>
                <a:srgbClr val="000000"/>
              </a:solidFill>
              <a:round/>
              <a:headEnd/>
              <a:tailEnd/>
            </a:ln>
            <a:extLst/>
          </p:spPr>
          <p:txBody>
            <a:bodyPr/>
            <a:lstStyle/>
            <a:p>
              <a:endParaRPr lang="en-US"/>
            </a:p>
          </p:txBody>
        </p:sp>
        <p:sp>
          <p:nvSpPr>
            <p:cNvPr id="46231" name="Rectangle 1175"/>
            <p:cNvSpPr>
              <a:spLocks noChangeArrowheads="1"/>
            </p:cNvSpPr>
            <p:nvPr/>
          </p:nvSpPr>
          <p:spPr bwMode="auto">
            <a:xfrm>
              <a:off x="533"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200</a:t>
              </a:r>
              <a:endParaRPr lang="en-US" altLang="en-US" sz="800">
                <a:latin typeface="Arial" charset="0"/>
              </a:endParaRPr>
            </a:p>
          </p:txBody>
        </p:sp>
        <p:sp>
          <p:nvSpPr>
            <p:cNvPr id="46232" name="Line 1176"/>
            <p:cNvSpPr>
              <a:spLocks noChangeShapeType="1"/>
            </p:cNvSpPr>
            <p:nvPr/>
          </p:nvSpPr>
          <p:spPr bwMode="auto">
            <a:xfrm>
              <a:off x="1203" y="1969"/>
              <a:ext cx="1" cy="35"/>
            </a:xfrm>
            <a:prstGeom prst="line">
              <a:avLst/>
            </a:prstGeom>
            <a:grpFill/>
            <a:ln w="0">
              <a:solidFill>
                <a:srgbClr val="000000"/>
              </a:solidFill>
              <a:round/>
              <a:headEnd/>
              <a:tailEnd/>
            </a:ln>
            <a:extLst/>
          </p:spPr>
          <p:txBody>
            <a:bodyPr/>
            <a:lstStyle/>
            <a:p>
              <a:endParaRPr lang="en-US"/>
            </a:p>
          </p:txBody>
        </p:sp>
        <p:sp>
          <p:nvSpPr>
            <p:cNvPr id="46233" name="Rectangle 1177"/>
            <p:cNvSpPr>
              <a:spLocks noChangeArrowheads="1"/>
            </p:cNvSpPr>
            <p:nvPr/>
          </p:nvSpPr>
          <p:spPr bwMode="auto">
            <a:xfrm>
              <a:off x="1078"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300</a:t>
              </a:r>
              <a:endParaRPr lang="en-US" altLang="en-US" sz="800">
                <a:latin typeface="Arial" charset="0"/>
              </a:endParaRPr>
            </a:p>
          </p:txBody>
        </p:sp>
        <p:sp>
          <p:nvSpPr>
            <p:cNvPr id="46234" name="Line 1178"/>
            <p:cNvSpPr>
              <a:spLocks noChangeShapeType="1"/>
            </p:cNvSpPr>
            <p:nvPr/>
          </p:nvSpPr>
          <p:spPr bwMode="auto">
            <a:xfrm>
              <a:off x="1756" y="1969"/>
              <a:ext cx="1" cy="35"/>
            </a:xfrm>
            <a:prstGeom prst="line">
              <a:avLst/>
            </a:prstGeom>
            <a:grpFill/>
            <a:ln w="0">
              <a:solidFill>
                <a:srgbClr val="000000"/>
              </a:solidFill>
              <a:round/>
              <a:headEnd/>
              <a:tailEnd/>
            </a:ln>
            <a:extLst/>
          </p:spPr>
          <p:txBody>
            <a:bodyPr/>
            <a:lstStyle/>
            <a:p>
              <a:endParaRPr lang="en-US"/>
            </a:p>
          </p:txBody>
        </p:sp>
        <p:sp>
          <p:nvSpPr>
            <p:cNvPr id="46235" name="Rectangle 1179"/>
            <p:cNvSpPr>
              <a:spLocks noChangeArrowheads="1"/>
            </p:cNvSpPr>
            <p:nvPr/>
          </p:nvSpPr>
          <p:spPr bwMode="auto">
            <a:xfrm>
              <a:off x="1631"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400</a:t>
              </a:r>
              <a:endParaRPr lang="en-US" altLang="en-US" sz="800">
                <a:latin typeface="Arial" charset="0"/>
              </a:endParaRPr>
            </a:p>
          </p:txBody>
        </p:sp>
        <p:sp>
          <p:nvSpPr>
            <p:cNvPr id="46236" name="Line 1180"/>
            <p:cNvSpPr>
              <a:spLocks noChangeShapeType="1"/>
            </p:cNvSpPr>
            <p:nvPr/>
          </p:nvSpPr>
          <p:spPr bwMode="auto">
            <a:xfrm>
              <a:off x="2301" y="1969"/>
              <a:ext cx="1" cy="35"/>
            </a:xfrm>
            <a:prstGeom prst="line">
              <a:avLst/>
            </a:prstGeom>
            <a:grpFill/>
            <a:ln w="0">
              <a:solidFill>
                <a:srgbClr val="000000"/>
              </a:solidFill>
              <a:round/>
              <a:headEnd/>
              <a:tailEnd/>
            </a:ln>
            <a:extLst/>
          </p:spPr>
          <p:txBody>
            <a:bodyPr/>
            <a:lstStyle/>
            <a:p>
              <a:endParaRPr lang="en-US"/>
            </a:p>
          </p:txBody>
        </p:sp>
      </p:grpSp>
      <p:grpSp>
        <p:nvGrpSpPr>
          <p:cNvPr id="46237" name="Group 1181"/>
          <p:cNvGrpSpPr>
            <a:grpSpLocks/>
          </p:cNvGrpSpPr>
          <p:nvPr/>
        </p:nvGrpSpPr>
        <p:grpSpPr bwMode="auto">
          <a:xfrm>
            <a:off x="185738" y="1284288"/>
            <a:ext cx="8729662" cy="3135312"/>
            <a:chOff x="91" y="181"/>
            <a:chExt cx="5499" cy="1975"/>
          </a:xfrm>
          <a:solidFill>
            <a:schemeClr val="bg1"/>
          </a:solidFill>
        </p:grpSpPr>
        <p:sp>
          <p:nvSpPr>
            <p:cNvPr id="46238" name="Rectangle 1182"/>
            <p:cNvSpPr>
              <a:spLocks noChangeArrowheads="1"/>
            </p:cNvSpPr>
            <p:nvPr/>
          </p:nvSpPr>
          <p:spPr bwMode="auto">
            <a:xfrm>
              <a:off x="2176"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500</a:t>
              </a:r>
              <a:endParaRPr lang="en-US" altLang="en-US" sz="800">
                <a:latin typeface="Arial" charset="0"/>
              </a:endParaRPr>
            </a:p>
          </p:txBody>
        </p:sp>
        <p:sp>
          <p:nvSpPr>
            <p:cNvPr id="46239" name="Line 1183"/>
            <p:cNvSpPr>
              <a:spLocks noChangeShapeType="1"/>
            </p:cNvSpPr>
            <p:nvPr/>
          </p:nvSpPr>
          <p:spPr bwMode="auto">
            <a:xfrm>
              <a:off x="2847" y="1969"/>
              <a:ext cx="1" cy="35"/>
            </a:xfrm>
            <a:prstGeom prst="line">
              <a:avLst/>
            </a:prstGeom>
            <a:grpFill/>
            <a:ln w="0">
              <a:solidFill>
                <a:srgbClr val="000000"/>
              </a:solidFill>
              <a:round/>
              <a:headEnd/>
              <a:tailEnd/>
            </a:ln>
            <a:extLst/>
          </p:spPr>
          <p:txBody>
            <a:bodyPr/>
            <a:lstStyle/>
            <a:p>
              <a:endParaRPr lang="en-US"/>
            </a:p>
          </p:txBody>
        </p:sp>
        <p:sp>
          <p:nvSpPr>
            <p:cNvPr id="46240" name="Rectangle 1184"/>
            <p:cNvSpPr>
              <a:spLocks noChangeArrowheads="1"/>
            </p:cNvSpPr>
            <p:nvPr/>
          </p:nvSpPr>
          <p:spPr bwMode="auto">
            <a:xfrm>
              <a:off x="2722"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600</a:t>
              </a:r>
              <a:endParaRPr lang="en-US" altLang="en-US" sz="800">
                <a:latin typeface="Arial" charset="0"/>
              </a:endParaRPr>
            </a:p>
          </p:txBody>
        </p:sp>
        <p:sp>
          <p:nvSpPr>
            <p:cNvPr id="46241" name="Line 1185"/>
            <p:cNvSpPr>
              <a:spLocks noChangeShapeType="1"/>
            </p:cNvSpPr>
            <p:nvPr/>
          </p:nvSpPr>
          <p:spPr bwMode="auto">
            <a:xfrm>
              <a:off x="3393" y="1969"/>
              <a:ext cx="1" cy="35"/>
            </a:xfrm>
            <a:prstGeom prst="line">
              <a:avLst/>
            </a:prstGeom>
            <a:grpFill/>
            <a:ln w="0">
              <a:solidFill>
                <a:srgbClr val="000000"/>
              </a:solidFill>
              <a:round/>
              <a:headEnd/>
              <a:tailEnd/>
            </a:ln>
            <a:extLst/>
          </p:spPr>
          <p:txBody>
            <a:bodyPr/>
            <a:lstStyle/>
            <a:p>
              <a:endParaRPr lang="en-US"/>
            </a:p>
          </p:txBody>
        </p:sp>
        <p:sp>
          <p:nvSpPr>
            <p:cNvPr id="46242" name="Rectangle 1186"/>
            <p:cNvSpPr>
              <a:spLocks noChangeArrowheads="1"/>
            </p:cNvSpPr>
            <p:nvPr/>
          </p:nvSpPr>
          <p:spPr bwMode="auto">
            <a:xfrm>
              <a:off x="3268"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700</a:t>
              </a:r>
              <a:endParaRPr lang="en-US" altLang="en-US" sz="800">
                <a:latin typeface="Arial" charset="0"/>
              </a:endParaRPr>
            </a:p>
          </p:txBody>
        </p:sp>
        <p:sp>
          <p:nvSpPr>
            <p:cNvPr id="46243" name="Line 1187"/>
            <p:cNvSpPr>
              <a:spLocks noChangeShapeType="1"/>
            </p:cNvSpPr>
            <p:nvPr/>
          </p:nvSpPr>
          <p:spPr bwMode="auto">
            <a:xfrm>
              <a:off x="3945" y="1969"/>
              <a:ext cx="1" cy="35"/>
            </a:xfrm>
            <a:prstGeom prst="line">
              <a:avLst/>
            </a:prstGeom>
            <a:grpFill/>
            <a:ln w="0">
              <a:solidFill>
                <a:srgbClr val="000000"/>
              </a:solidFill>
              <a:round/>
              <a:headEnd/>
              <a:tailEnd/>
            </a:ln>
            <a:extLst/>
          </p:spPr>
          <p:txBody>
            <a:bodyPr/>
            <a:lstStyle/>
            <a:p>
              <a:endParaRPr lang="en-US"/>
            </a:p>
          </p:txBody>
        </p:sp>
        <p:sp>
          <p:nvSpPr>
            <p:cNvPr id="46244" name="Rectangle 1188"/>
            <p:cNvSpPr>
              <a:spLocks noChangeArrowheads="1"/>
            </p:cNvSpPr>
            <p:nvPr/>
          </p:nvSpPr>
          <p:spPr bwMode="auto">
            <a:xfrm>
              <a:off x="3820"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800</a:t>
              </a:r>
              <a:endParaRPr lang="en-US" altLang="en-US" sz="800">
                <a:latin typeface="Arial" charset="0"/>
              </a:endParaRPr>
            </a:p>
          </p:txBody>
        </p:sp>
        <p:sp>
          <p:nvSpPr>
            <p:cNvPr id="46245" name="Line 1189"/>
            <p:cNvSpPr>
              <a:spLocks noChangeShapeType="1"/>
            </p:cNvSpPr>
            <p:nvPr/>
          </p:nvSpPr>
          <p:spPr bwMode="auto">
            <a:xfrm>
              <a:off x="4491" y="1969"/>
              <a:ext cx="1" cy="35"/>
            </a:xfrm>
            <a:prstGeom prst="line">
              <a:avLst/>
            </a:prstGeom>
            <a:grpFill/>
            <a:ln w="0">
              <a:solidFill>
                <a:srgbClr val="000000"/>
              </a:solidFill>
              <a:round/>
              <a:headEnd/>
              <a:tailEnd/>
            </a:ln>
            <a:extLst/>
          </p:spPr>
          <p:txBody>
            <a:bodyPr/>
            <a:lstStyle/>
            <a:p>
              <a:endParaRPr lang="en-US"/>
            </a:p>
          </p:txBody>
        </p:sp>
        <p:sp>
          <p:nvSpPr>
            <p:cNvPr id="46246" name="Rectangle 1190"/>
            <p:cNvSpPr>
              <a:spLocks noChangeArrowheads="1"/>
            </p:cNvSpPr>
            <p:nvPr/>
          </p:nvSpPr>
          <p:spPr bwMode="auto">
            <a:xfrm>
              <a:off x="4366" y="2004"/>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900</a:t>
              </a:r>
              <a:endParaRPr lang="en-US" altLang="en-US" sz="800">
                <a:latin typeface="Arial" charset="0"/>
              </a:endParaRPr>
            </a:p>
          </p:txBody>
        </p:sp>
        <p:sp>
          <p:nvSpPr>
            <p:cNvPr id="46247" name="Line 1191"/>
            <p:cNvSpPr>
              <a:spLocks noChangeShapeType="1"/>
            </p:cNvSpPr>
            <p:nvPr/>
          </p:nvSpPr>
          <p:spPr bwMode="auto">
            <a:xfrm>
              <a:off x="5037" y="1969"/>
              <a:ext cx="1" cy="35"/>
            </a:xfrm>
            <a:prstGeom prst="line">
              <a:avLst/>
            </a:prstGeom>
            <a:grpFill/>
            <a:ln w="0">
              <a:solidFill>
                <a:srgbClr val="000000"/>
              </a:solidFill>
              <a:round/>
              <a:headEnd/>
              <a:tailEnd/>
            </a:ln>
            <a:extLst/>
          </p:spPr>
          <p:txBody>
            <a:bodyPr/>
            <a:lstStyle/>
            <a:p>
              <a:endParaRPr lang="en-US"/>
            </a:p>
          </p:txBody>
        </p:sp>
        <p:sp>
          <p:nvSpPr>
            <p:cNvPr id="46248" name="Rectangle 1192"/>
            <p:cNvSpPr>
              <a:spLocks noChangeArrowheads="1"/>
            </p:cNvSpPr>
            <p:nvPr/>
          </p:nvSpPr>
          <p:spPr bwMode="auto">
            <a:xfrm>
              <a:off x="4879" y="2004"/>
              <a:ext cx="144"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1000</a:t>
              </a:r>
              <a:endParaRPr lang="en-US" altLang="en-US" sz="800">
                <a:latin typeface="Arial" charset="0"/>
              </a:endParaRPr>
            </a:p>
          </p:txBody>
        </p:sp>
        <p:sp>
          <p:nvSpPr>
            <p:cNvPr id="46249" name="Line 1193"/>
            <p:cNvSpPr>
              <a:spLocks noChangeShapeType="1"/>
            </p:cNvSpPr>
            <p:nvPr/>
          </p:nvSpPr>
          <p:spPr bwMode="auto">
            <a:xfrm>
              <a:off x="5589" y="1969"/>
              <a:ext cx="1" cy="35"/>
            </a:xfrm>
            <a:prstGeom prst="line">
              <a:avLst/>
            </a:prstGeom>
            <a:grpFill/>
            <a:ln w="0">
              <a:solidFill>
                <a:srgbClr val="000000"/>
              </a:solidFill>
              <a:round/>
              <a:headEnd/>
              <a:tailEnd/>
            </a:ln>
            <a:extLst/>
          </p:spPr>
          <p:txBody>
            <a:bodyPr/>
            <a:lstStyle/>
            <a:p>
              <a:endParaRPr lang="en-US"/>
            </a:p>
          </p:txBody>
        </p:sp>
        <p:sp>
          <p:nvSpPr>
            <p:cNvPr id="46250" name="Rectangle 1194"/>
            <p:cNvSpPr>
              <a:spLocks noChangeArrowheads="1"/>
            </p:cNvSpPr>
            <p:nvPr/>
          </p:nvSpPr>
          <p:spPr bwMode="auto">
            <a:xfrm>
              <a:off x="5431" y="2004"/>
              <a:ext cx="144"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1100</a:t>
              </a:r>
              <a:endParaRPr lang="en-US" altLang="en-US" sz="800">
                <a:latin typeface="Arial" charset="0"/>
              </a:endParaRPr>
            </a:p>
          </p:txBody>
        </p:sp>
        <p:sp>
          <p:nvSpPr>
            <p:cNvPr id="46251" name="Rectangle 1195"/>
            <p:cNvSpPr>
              <a:spLocks noChangeArrowheads="1"/>
            </p:cNvSpPr>
            <p:nvPr/>
          </p:nvSpPr>
          <p:spPr bwMode="auto">
            <a:xfrm>
              <a:off x="2883" y="2079"/>
              <a:ext cx="103"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m/z</a:t>
              </a:r>
              <a:endParaRPr lang="en-US" altLang="en-US" sz="800">
                <a:latin typeface="Arial" charset="0"/>
              </a:endParaRPr>
            </a:p>
          </p:txBody>
        </p:sp>
        <p:sp>
          <p:nvSpPr>
            <p:cNvPr id="46252" name="Line 1196"/>
            <p:cNvSpPr>
              <a:spLocks noChangeShapeType="1"/>
            </p:cNvSpPr>
            <p:nvPr/>
          </p:nvSpPr>
          <p:spPr bwMode="auto">
            <a:xfrm flipV="1">
              <a:off x="414" y="213"/>
              <a:ext cx="1" cy="1752"/>
            </a:xfrm>
            <a:prstGeom prst="line">
              <a:avLst/>
            </a:prstGeom>
            <a:grpFill/>
            <a:ln w="0">
              <a:solidFill>
                <a:srgbClr val="000000"/>
              </a:solidFill>
              <a:round/>
              <a:headEnd/>
              <a:tailEnd/>
            </a:ln>
            <a:extLst/>
          </p:spPr>
          <p:txBody>
            <a:bodyPr/>
            <a:lstStyle/>
            <a:p>
              <a:endParaRPr lang="en-US"/>
            </a:p>
          </p:txBody>
        </p:sp>
        <p:sp>
          <p:nvSpPr>
            <p:cNvPr id="46253" name="Line 1197"/>
            <p:cNvSpPr>
              <a:spLocks noChangeShapeType="1"/>
            </p:cNvSpPr>
            <p:nvPr/>
          </p:nvSpPr>
          <p:spPr bwMode="auto">
            <a:xfrm flipH="1">
              <a:off x="368" y="1933"/>
              <a:ext cx="46" cy="1"/>
            </a:xfrm>
            <a:prstGeom prst="line">
              <a:avLst/>
            </a:prstGeom>
            <a:grpFill/>
            <a:ln w="0">
              <a:solidFill>
                <a:srgbClr val="000000"/>
              </a:solidFill>
              <a:round/>
              <a:headEnd/>
              <a:tailEnd/>
            </a:ln>
            <a:extLst/>
          </p:spPr>
          <p:txBody>
            <a:bodyPr/>
            <a:lstStyle/>
            <a:p>
              <a:endParaRPr lang="en-US"/>
            </a:p>
          </p:txBody>
        </p:sp>
        <p:sp>
          <p:nvSpPr>
            <p:cNvPr id="46254" name="Line 1198"/>
            <p:cNvSpPr>
              <a:spLocks noChangeShapeType="1"/>
            </p:cNvSpPr>
            <p:nvPr/>
          </p:nvSpPr>
          <p:spPr bwMode="auto">
            <a:xfrm flipH="1">
              <a:off x="368" y="1897"/>
              <a:ext cx="46" cy="1"/>
            </a:xfrm>
            <a:prstGeom prst="line">
              <a:avLst/>
            </a:prstGeom>
            <a:grpFill/>
            <a:ln w="0">
              <a:solidFill>
                <a:srgbClr val="000000"/>
              </a:solidFill>
              <a:round/>
              <a:headEnd/>
              <a:tailEnd/>
            </a:ln>
            <a:extLst/>
          </p:spPr>
          <p:txBody>
            <a:bodyPr/>
            <a:lstStyle/>
            <a:p>
              <a:endParaRPr lang="en-US"/>
            </a:p>
          </p:txBody>
        </p:sp>
        <p:sp>
          <p:nvSpPr>
            <p:cNvPr id="46255" name="Line 1199"/>
            <p:cNvSpPr>
              <a:spLocks noChangeShapeType="1"/>
            </p:cNvSpPr>
            <p:nvPr/>
          </p:nvSpPr>
          <p:spPr bwMode="auto">
            <a:xfrm flipH="1">
              <a:off x="368" y="1862"/>
              <a:ext cx="46" cy="1"/>
            </a:xfrm>
            <a:prstGeom prst="line">
              <a:avLst/>
            </a:prstGeom>
            <a:grpFill/>
            <a:ln w="0">
              <a:solidFill>
                <a:srgbClr val="000000"/>
              </a:solidFill>
              <a:round/>
              <a:headEnd/>
              <a:tailEnd/>
            </a:ln>
            <a:extLst/>
          </p:spPr>
          <p:txBody>
            <a:bodyPr/>
            <a:lstStyle/>
            <a:p>
              <a:endParaRPr lang="en-US"/>
            </a:p>
          </p:txBody>
        </p:sp>
        <p:sp>
          <p:nvSpPr>
            <p:cNvPr id="46256" name="Line 1200"/>
            <p:cNvSpPr>
              <a:spLocks noChangeShapeType="1"/>
            </p:cNvSpPr>
            <p:nvPr/>
          </p:nvSpPr>
          <p:spPr bwMode="auto">
            <a:xfrm flipH="1">
              <a:off x="368" y="1826"/>
              <a:ext cx="46" cy="1"/>
            </a:xfrm>
            <a:prstGeom prst="line">
              <a:avLst/>
            </a:prstGeom>
            <a:grpFill/>
            <a:ln w="0">
              <a:solidFill>
                <a:srgbClr val="000000"/>
              </a:solidFill>
              <a:round/>
              <a:headEnd/>
              <a:tailEnd/>
            </a:ln>
            <a:extLst/>
          </p:spPr>
          <p:txBody>
            <a:bodyPr/>
            <a:lstStyle/>
            <a:p>
              <a:endParaRPr lang="en-US"/>
            </a:p>
          </p:txBody>
        </p:sp>
        <p:sp>
          <p:nvSpPr>
            <p:cNvPr id="46257" name="Line 1201"/>
            <p:cNvSpPr>
              <a:spLocks noChangeShapeType="1"/>
            </p:cNvSpPr>
            <p:nvPr/>
          </p:nvSpPr>
          <p:spPr bwMode="auto">
            <a:xfrm flipH="1">
              <a:off x="368" y="1755"/>
              <a:ext cx="46" cy="1"/>
            </a:xfrm>
            <a:prstGeom prst="line">
              <a:avLst/>
            </a:prstGeom>
            <a:grpFill/>
            <a:ln w="0">
              <a:solidFill>
                <a:srgbClr val="000000"/>
              </a:solidFill>
              <a:round/>
              <a:headEnd/>
              <a:tailEnd/>
            </a:ln>
            <a:extLst/>
          </p:spPr>
          <p:txBody>
            <a:bodyPr/>
            <a:lstStyle/>
            <a:p>
              <a:endParaRPr lang="en-US"/>
            </a:p>
          </p:txBody>
        </p:sp>
        <p:sp>
          <p:nvSpPr>
            <p:cNvPr id="46258" name="Line 1202"/>
            <p:cNvSpPr>
              <a:spLocks noChangeShapeType="1"/>
            </p:cNvSpPr>
            <p:nvPr/>
          </p:nvSpPr>
          <p:spPr bwMode="auto">
            <a:xfrm flipH="1">
              <a:off x="368" y="1723"/>
              <a:ext cx="46" cy="1"/>
            </a:xfrm>
            <a:prstGeom prst="line">
              <a:avLst/>
            </a:prstGeom>
            <a:grpFill/>
            <a:ln w="0">
              <a:solidFill>
                <a:srgbClr val="000000"/>
              </a:solidFill>
              <a:round/>
              <a:headEnd/>
              <a:tailEnd/>
            </a:ln>
            <a:extLst/>
          </p:spPr>
          <p:txBody>
            <a:bodyPr/>
            <a:lstStyle/>
            <a:p>
              <a:endParaRPr lang="en-US"/>
            </a:p>
          </p:txBody>
        </p:sp>
        <p:sp>
          <p:nvSpPr>
            <p:cNvPr id="46259" name="Line 1203"/>
            <p:cNvSpPr>
              <a:spLocks noChangeShapeType="1"/>
            </p:cNvSpPr>
            <p:nvPr/>
          </p:nvSpPr>
          <p:spPr bwMode="auto">
            <a:xfrm flipH="1">
              <a:off x="368" y="1687"/>
              <a:ext cx="46" cy="1"/>
            </a:xfrm>
            <a:prstGeom prst="line">
              <a:avLst/>
            </a:prstGeom>
            <a:grpFill/>
            <a:ln w="0">
              <a:solidFill>
                <a:srgbClr val="000000"/>
              </a:solidFill>
              <a:round/>
              <a:headEnd/>
              <a:tailEnd/>
            </a:ln>
            <a:extLst/>
          </p:spPr>
          <p:txBody>
            <a:bodyPr/>
            <a:lstStyle/>
            <a:p>
              <a:endParaRPr lang="en-US"/>
            </a:p>
          </p:txBody>
        </p:sp>
        <p:sp>
          <p:nvSpPr>
            <p:cNvPr id="46260" name="Line 1204"/>
            <p:cNvSpPr>
              <a:spLocks noChangeShapeType="1"/>
            </p:cNvSpPr>
            <p:nvPr/>
          </p:nvSpPr>
          <p:spPr bwMode="auto">
            <a:xfrm flipH="1">
              <a:off x="368" y="1652"/>
              <a:ext cx="46" cy="1"/>
            </a:xfrm>
            <a:prstGeom prst="line">
              <a:avLst/>
            </a:prstGeom>
            <a:grpFill/>
            <a:ln w="0">
              <a:solidFill>
                <a:srgbClr val="000000"/>
              </a:solidFill>
              <a:round/>
              <a:headEnd/>
              <a:tailEnd/>
            </a:ln>
            <a:extLst/>
          </p:spPr>
          <p:txBody>
            <a:bodyPr/>
            <a:lstStyle/>
            <a:p>
              <a:endParaRPr lang="en-US"/>
            </a:p>
          </p:txBody>
        </p:sp>
        <p:sp>
          <p:nvSpPr>
            <p:cNvPr id="46261" name="Line 1205"/>
            <p:cNvSpPr>
              <a:spLocks noChangeShapeType="1"/>
            </p:cNvSpPr>
            <p:nvPr/>
          </p:nvSpPr>
          <p:spPr bwMode="auto">
            <a:xfrm flipH="1">
              <a:off x="368" y="1580"/>
              <a:ext cx="46" cy="1"/>
            </a:xfrm>
            <a:prstGeom prst="line">
              <a:avLst/>
            </a:prstGeom>
            <a:grpFill/>
            <a:ln w="0">
              <a:solidFill>
                <a:srgbClr val="000000"/>
              </a:solidFill>
              <a:round/>
              <a:headEnd/>
              <a:tailEnd/>
            </a:ln>
            <a:extLst/>
          </p:spPr>
          <p:txBody>
            <a:bodyPr/>
            <a:lstStyle/>
            <a:p>
              <a:endParaRPr lang="en-US"/>
            </a:p>
          </p:txBody>
        </p:sp>
        <p:sp>
          <p:nvSpPr>
            <p:cNvPr id="46262" name="Line 1206"/>
            <p:cNvSpPr>
              <a:spLocks noChangeShapeType="1"/>
            </p:cNvSpPr>
            <p:nvPr/>
          </p:nvSpPr>
          <p:spPr bwMode="auto">
            <a:xfrm flipH="1">
              <a:off x="368" y="1545"/>
              <a:ext cx="46" cy="1"/>
            </a:xfrm>
            <a:prstGeom prst="line">
              <a:avLst/>
            </a:prstGeom>
            <a:grpFill/>
            <a:ln w="0">
              <a:solidFill>
                <a:srgbClr val="000000"/>
              </a:solidFill>
              <a:round/>
              <a:headEnd/>
              <a:tailEnd/>
            </a:ln>
            <a:extLst/>
          </p:spPr>
          <p:txBody>
            <a:bodyPr/>
            <a:lstStyle/>
            <a:p>
              <a:endParaRPr lang="en-US"/>
            </a:p>
          </p:txBody>
        </p:sp>
        <p:sp>
          <p:nvSpPr>
            <p:cNvPr id="46263" name="Line 1207"/>
            <p:cNvSpPr>
              <a:spLocks noChangeShapeType="1"/>
            </p:cNvSpPr>
            <p:nvPr/>
          </p:nvSpPr>
          <p:spPr bwMode="auto">
            <a:xfrm flipH="1">
              <a:off x="368" y="1513"/>
              <a:ext cx="46" cy="1"/>
            </a:xfrm>
            <a:prstGeom prst="line">
              <a:avLst/>
            </a:prstGeom>
            <a:grpFill/>
            <a:ln w="0">
              <a:solidFill>
                <a:srgbClr val="000000"/>
              </a:solidFill>
              <a:round/>
              <a:headEnd/>
              <a:tailEnd/>
            </a:ln>
            <a:extLst/>
          </p:spPr>
          <p:txBody>
            <a:bodyPr/>
            <a:lstStyle/>
            <a:p>
              <a:endParaRPr lang="en-US"/>
            </a:p>
          </p:txBody>
        </p:sp>
        <p:sp>
          <p:nvSpPr>
            <p:cNvPr id="46264" name="Line 1208"/>
            <p:cNvSpPr>
              <a:spLocks noChangeShapeType="1"/>
            </p:cNvSpPr>
            <p:nvPr/>
          </p:nvSpPr>
          <p:spPr bwMode="auto">
            <a:xfrm flipH="1">
              <a:off x="368" y="1477"/>
              <a:ext cx="46" cy="1"/>
            </a:xfrm>
            <a:prstGeom prst="line">
              <a:avLst/>
            </a:prstGeom>
            <a:grpFill/>
            <a:ln w="0">
              <a:solidFill>
                <a:srgbClr val="000000"/>
              </a:solidFill>
              <a:round/>
              <a:headEnd/>
              <a:tailEnd/>
            </a:ln>
            <a:extLst/>
          </p:spPr>
          <p:txBody>
            <a:bodyPr/>
            <a:lstStyle/>
            <a:p>
              <a:endParaRPr lang="en-US"/>
            </a:p>
          </p:txBody>
        </p:sp>
        <p:sp>
          <p:nvSpPr>
            <p:cNvPr id="46265" name="Line 1209"/>
            <p:cNvSpPr>
              <a:spLocks noChangeShapeType="1"/>
            </p:cNvSpPr>
            <p:nvPr/>
          </p:nvSpPr>
          <p:spPr bwMode="auto">
            <a:xfrm flipH="1">
              <a:off x="368" y="1406"/>
              <a:ext cx="46" cy="1"/>
            </a:xfrm>
            <a:prstGeom prst="line">
              <a:avLst/>
            </a:prstGeom>
            <a:grpFill/>
            <a:ln w="0">
              <a:solidFill>
                <a:srgbClr val="000000"/>
              </a:solidFill>
              <a:round/>
              <a:headEnd/>
              <a:tailEnd/>
            </a:ln>
            <a:extLst/>
          </p:spPr>
          <p:txBody>
            <a:bodyPr/>
            <a:lstStyle/>
            <a:p>
              <a:endParaRPr lang="en-US"/>
            </a:p>
          </p:txBody>
        </p:sp>
        <p:sp>
          <p:nvSpPr>
            <p:cNvPr id="46266" name="Line 1210"/>
            <p:cNvSpPr>
              <a:spLocks noChangeShapeType="1"/>
            </p:cNvSpPr>
            <p:nvPr/>
          </p:nvSpPr>
          <p:spPr bwMode="auto">
            <a:xfrm flipH="1">
              <a:off x="368" y="1370"/>
              <a:ext cx="46" cy="1"/>
            </a:xfrm>
            <a:prstGeom prst="line">
              <a:avLst/>
            </a:prstGeom>
            <a:grpFill/>
            <a:ln w="0">
              <a:solidFill>
                <a:srgbClr val="000000"/>
              </a:solidFill>
              <a:round/>
              <a:headEnd/>
              <a:tailEnd/>
            </a:ln>
            <a:extLst/>
          </p:spPr>
          <p:txBody>
            <a:bodyPr/>
            <a:lstStyle/>
            <a:p>
              <a:endParaRPr lang="en-US"/>
            </a:p>
          </p:txBody>
        </p:sp>
        <p:sp>
          <p:nvSpPr>
            <p:cNvPr id="46267" name="Line 1211"/>
            <p:cNvSpPr>
              <a:spLocks noChangeShapeType="1"/>
            </p:cNvSpPr>
            <p:nvPr/>
          </p:nvSpPr>
          <p:spPr bwMode="auto">
            <a:xfrm flipH="1">
              <a:off x="368" y="1335"/>
              <a:ext cx="46" cy="1"/>
            </a:xfrm>
            <a:prstGeom prst="line">
              <a:avLst/>
            </a:prstGeom>
            <a:grpFill/>
            <a:ln w="0">
              <a:solidFill>
                <a:srgbClr val="000000"/>
              </a:solidFill>
              <a:round/>
              <a:headEnd/>
              <a:tailEnd/>
            </a:ln>
            <a:extLst/>
          </p:spPr>
          <p:txBody>
            <a:bodyPr/>
            <a:lstStyle/>
            <a:p>
              <a:endParaRPr lang="en-US"/>
            </a:p>
          </p:txBody>
        </p:sp>
        <p:sp>
          <p:nvSpPr>
            <p:cNvPr id="46268" name="Line 1212"/>
            <p:cNvSpPr>
              <a:spLocks noChangeShapeType="1"/>
            </p:cNvSpPr>
            <p:nvPr/>
          </p:nvSpPr>
          <p:spPr bwMode="auto">
            <a:xfrm flipH="1">
              <a:off x="368" y="1303"/>
              <a:ext cx="46" cy="1"/>
            </a:xfrm>
            <a:prstGeom prst="line">
              <a:avLst/>
            </a:prstGeom>
            <a:grpFill/>
            <a:ln w="0">
              <a:solidFill>
                <a:srgbClr val="000000"/>
              </a:solidFill>
              <a:round/>
              <a:headEnd/>
              <a:tailEnd/>
            </a:ln>
            <a:extLst/>
          </p:spPr>
          <p:txBody>
            <a:bodyPr/>
            <a:lstStyle/>
            <a:p>
              <a:endParaRPr lang="en-US"/>
            </a:p>
          </p:txBody>
        </p:sp>
        <p:sp>
          <p:nvSpPr>
            <p:cNvPr id="46269" name="Line 1213"/>
            <p:cNvSpPr>
              <a:spLocks noChangeShapeType="1"/>
            </p:cNvSpPr>
            <p:nvPr/>
          </p:nvSpPr>
          <p:spPr bwMode="auto">
            <a:xfrm flipH="1">
              <a:off x="368" y="1231"/>
              <a:ext cx="46" cy="1"/>
            </a:xfrm>
            <a:prstGeom prst="line">
              <a:avLst/>
            </a:prstGeom>
            <a:grpFill/>
            <a:ln w="0">
              <a:solidFill>
                <a:srgbClr val="000000"/>
              </a:solidFill>
              <a:round/>
              <a:headEnd/>
              <a:tailEnd/>
            </a:ln>
            <a:extLst/>
          </p:spPr>
          <p:txBody>
            <a:bodyPr/>
            <a:lstStyle/>
            <a:p>
              <a:endParaRPr lang="en-US"/>
            </a:p>
          </p:txBody>
        </p:sp>
        <p:sp>
          <p:nvSpPr>
            <p:cNvPr id="46270" name="Line 1214"/>
            <p:cNvSpPr>
              <a:spLocks noChangeShapeType="1"/>
            </p:cNvSpPr>
            <p:nvPr/>
          </p:nvSpPr>
          <p:spPr bwMode="auto">
            <a:xfrm flipH="1">
              <a:off x="368" y="1196"/>
              <a:ext cx="46" cy="1"/>
            </a:xfrm>
            <a:prstGeom prst="line">
              <a:avLst/>
            </a:prstGeom>
            <a:grpFill/>
            <a:ln w="0">
              <a:solidFill>
                <a:srgbClr val="000000"/>
              </a:solidFill>
              <a:round/>
              <a:headEnd/>
              <a:tailEnd/>
            </a:ln>
            <a:extLst/>
          </p:spPr>
          <p:txBody>
            <a:bodyPr/>
            <a:lstStyle/>
            <a:p>
              <a:endParaRPr lang="en-US"/>
            </a:p>
          </p:txBody>
        </p:sp>
        <p:sp>
          <p:nvSpPr>
            <p:cNvPr id="46271" name="Line 1215"/>
            <p:cNvSpPr>
              <a:spLocks noChangeShapeType="1"/>
            </p:cNvSpPr>
            <p:nvPr/>
          </p:nvSpPr>
          <p:spPr bwMode="auto">
            <a:xfrm flipH="1">
              <a:off x="368" y="1160"/>
              <a:ext cx="46" cy="1"/>
            </a:xfrm>
            <a:prstGeom prst="line">
              <a:avLst/>
            </a:prstGeom>
            <a:grpFill/>
            <a:ln w="0">
              <a:solidFill>
                <a:srgbClr val="000000"/>
              </a:solidFill>
              <a:round/>
              <a:headEnd/>
              <a:tailEnd/>
            </a:ln>
            <a:extLst/>
          </p:spPr>
          <p:txBody>
            <a:bodyPr/>
            <a:lstStyle/>
            <a:p>
              <a:endParaRPr lang="en-US"/>
            </a:p>
          </p:txBody>
        </p:sp>
        <p:sp>
          <p:nvSpPr>
            <p:cNvPr id="46272" name="Line 1216"/>
            <p:cNvSpPr>
              <a:spLocks noChangeShapeType="1"/>
            </p:cNvSpPr>
            <p:nvPr/>
          </p:nvSpPr>
          <p:spPr bwMode="auto">
            <a:xfrm flipH="1">
              <a:off x="368" y="1125"/>
              <a:ext cx="46" cy="1"/>
            </a:xfrm>
            <a:prstGeom prst="line">
              <a:avLst/>
            </a:prstGeom>
            <a:grpFill/>
            <a:ln w="0">
              <a:solidFill>
                <a:srgbClr val="000000"/>
              </a:solidFill>
              <a:round/>
              <a:headEnd/>
              <a:tailEnd/>
            </a:ln>
            <a:extLst/>
          </p:spPr>
          <p:txBody>
            <a:bodyPr/>
            <a:lstStyle/>
            <a:p>
              <a:endParaRPr lang="en-US"/>
            </a:p>
          </p:txBody>
        </p:sp>
        <p:sp>
          <p:nvSpPr>
            <p:cNvPr id="46273" name="Line 1217"/>
            <p:cNvSpPr>
              <a:spLocks noChangeShapeType="1"/>
            </p:cNvSpPr>
            <p:nvPr/>
          </p:nvSpPr>
          <p:spPr bwMode="auto">
            <a:xfrm flipH="1">
              <a:off x="368" y="1057"/>
              <a:ext cx="46" cy="1"/>
            </a:xfrm>
            <a:prstGeom prst="line">
              <a:avLst/>
            </a:prstGeom>
            <a:grpFill/>
            <a:ln w="0">
              <a:solidFill>
                <a:srgbClr val="000000"/>
              </a:solidFill>
              <a:round/>
              <a:headEnd/>
              <a:tailEnd/>
            </a:ln>
            <a:extLst/>
          </p:spPr>
          <p:txBody>
            <a:bodyPr/>
            <a:lstStyle/>
            <a:p>
              <a:endParaRPr lang="en-US"/>
            </a:p>
          </p:txBody>
        </p:sp>
        <p:sp>
          <p:nvSpPr>
            <p:cNvPr id="46274" name="Line 1218"/>
            <p:cNvSpPr>
              <a:spLocks noChangeShapeType="1"/>
            </p:cNvSpPr>
            <p:nvPr/>
          </p:nvSpPr>
          <p:spPr bwMode="auto">
            <a:xfrm flipH="1">
              <a:off x="368" y="1021"/>
              <a:ext cx="46" cy="1"/>
            </a:xfrm>
            <a:prstGeom prst="line">
              <a:avLst/>
            </a:prstGeom>
            <a:grpFill/>
            <a:ln w="0">
              <a:solidFill>
                <a:srgbClr val="000000"/>
              </a:solidFill>
              <a:round/>
              <a:headEnd/>
              <a:tailEnd/>
            </a:ln>
            <a:extLst/>
          </p:spPr>
          <p:txBody>
            <a:bodyPr/>
            <a:lstStyle/>
            <a:p>
              <a:endParaRPr lang="en-US"/>
            </a:p>
          </p:txBody>
        </p:sp>
        <p:sp>
          <p:nvSpPr>
            <p:cNvPr id="46275" name="Line 1219"/>
            <p:cNvSpPr>
              <a:spLocks noChangeShapeType="1"/>
            </p:cNvSpPr>
            <p:nvPr/>
          </p:nvSpPr>
          <p:spPr bwMode="auto">
            <a:xfrm flipH="1">
              <a:off x="368" y="986"/>
              <a:ext cx="46" cy="1"/>
            </a:xfrm>
            <a:prstGeom prst="line">
              <a:avLst/>
            </a:prstGeom>
            <a:grpFill/>
            <a:ln w="0">
              <a:solidFill>
                <a:srgbClr val="000000"/>
              </a:solidFill>
              <a:round/>
              <a:headEnd/>
              <a:tailEnd/>
            </a:ln>
            <a:extLst/>
          </p:spPr>
          <p:txBody>
            <a:bodyPr/>
            <a:lstStyle/>
            <a:p>
              <a:endParaRPr lang="en-US"/>
            </a:p>
          </p:txBody>
        </p:sp>
        <p:sp>
          <p:nvSpPr>
            <p:cNvPr id="46276" name="Line 1220"/>
            <p:cNvSpPr>
              <a:spLocks noChangeShapeType="1"/>
            </p:cNvSpPr>
            <p:nvPr/>
          </p:nvSpPr>
          <p:spPr bwMode="auto">
            <a:xfrm flipH="1">
              <a:off x="368" y="950"/>
              <a:ext cx="46" cy="1"/>
            </a:xfrm>
            <a:prstGeom prst="line">
              <a:avLst/>
            </a:prstGeom>
            <a:grpFill/>
            <a:ln w="0">
              <a:solidFill>
                <a:srgbClr val="000000"/>
              </a:solidFill>
              <a:round/>
              <a:headEnd/>
              <a:tailEnd/>
            </a:ln>
            <a:extLst/>
          </p:spPr>
          <p:txBody>
            <a:bodyPr/>
            <a:lstStyle/>
            <a:p>
              <a:endParaRPr lang="en-US"/>
            </a:p>
          </p:txBody>
        </p:sp>
        <p:sp>
          <p:nvSpPr>
            <p:cNvPr id="46277" name="Line 1221"/>
            <p:cNvSpPr>
              <a:spLocks noChangeShapeType="1"/>
            </p:cNvSpPr>
            <p:nvPr/>
          </p:nvSpPr>
          <p:spPr bwMode="auto">
            <a:xfrm flipH="1">
              <a:off x="368" y="879"/>
              <a:ext cx="46" cy="1"/>
            </a:xfrm>
            <a:prstGeom prst="line">
              <a:avLst/>
            </a:prstGeom>
            <a:grpFill/>
            <a:ln w="0">
              <a:solidFill>
                <a:srgbClr val="000000"/>
              </a:solidFill>
              <a:round/>
              <a:headEnd/>
              <a:tailEnd/>
            </a:ln>
            <a:extLst/>
          </p:spPr>
          <p:txBody>
            <a:bodyPr/>
            <a:lstStyle/>
            <a:p>
              <a:endParaRPr lang="en-US"/>
            </a:p>
          </p:txBody>
        </p:sp>
        <p:sp>
          <p:nvSpPr>
            <p:cNvPr id="46278" name="Line 1222"/>
            <p:cNvSpPr>
              <a:spLocks noChangeShapeType="1"/>
            </p:cNvSpPr>
            <p:nvPr/>
          </p:nvSpPr>
          <p:spPr bwMode="auto">
            <a:xfrm flipH="1">
              <a:off x="368" y="847"/>
              <a:ext cx="46" cy="1"/>
            </a:xfrm>
            <a:prstGeom prst="line">
              <a:avLst/>
            </a:prstGeom>
            <a:grpFill/>
            <a:ln w="0">
              <a:solidFill>
                <a:srgbClr val="000000"/>
              </a:solidFill>
              <a:round/>
              <a:headEnd/>
              <a:tailEnd/>
            </a:ln>
            <a:extLst/>
          </p:spPr>
          <p:txBody>
            <a:bodyPr/>
            <a:lstStyle/>
            <a:p>
              <a:endParaRPr lang="en-US"/>
            </a:p>
          </p:txBody>
        </p:sp>
        <p:sp>
          <p:nvSpPr>
            <p:cNvPr id="46279" name="Line 1223"/>
            <p:cNvSpPr>
              <a:spLocks noChangeShapeType="1"/>
            </p:cNvSpPr>
            <p:nvPr/>
          </p:nvSpPr>
          <p:spPr bwMode="auto">
            <a:xfrm flipH="1">
              <a:off x="368" y="811"/>
              <a:ext cx="46" cy="1"/>
            </a:xfrm>
            <a:prstGeom prst="line">
              <a:avLst/>
            </a:prstGeom>
            <a:grpFill/>
            <a:ln w="0">
              <a:solidFill>
                <a:srgbClr val="000000"/>
              </a:solidFill>
              <a:round/>
              <a:headEnd/>
              <a:tailEnd/>
            </a:ln>
            <a:extLst/>
          </p:spPr>
          <p:txBody>
            <a:bodyPr/>
            <a:lstStyle/>
            <a:p>
              <a:endParaRPr lang="en-US"/>
            </a:p>
          </p:txBody>
        </p:sp>
        <p:sp>
          <p:nvSpPr>
            <p:cNvPr id="46280" name="Line 1224"/>
            <p:cNvSpPr>
              <a:spLocks noChangeShapeType="1"/>
            </p:cNvSpPr>
            <p:nvPr/>
          </p:nvSpPr>
          <p:spPr bwMode="auto">
            <a:xfrm flipH="1">
              <a:off x="368" y="776"/>
              <a:ext cx="46" cy="1"/>
            </a:xfrm>
            <a:prstGeom prst="line">
              <a:avLst/>
            </a:prstGeom>
            <a:grpFill/>
            <a:ln w="0">
              <a:solidFill>
                <a:srgbClr val="000000"/>
              </a:solidFill>
              <a:round/>
              <a:headEnd/>
              <a:tailEnd/>
            </a:ln>
            <a:extLst/>
          </p:spPr>
          <p:txBody>
            <a:bodyPr/>
            <a:lstStyle/>
            <a:p>
              <a:endParaRPr lang="en-US"/>
            </a:p>
          </p:txBody>
        </p:sp>
        <p:sp>
          <p:nvSpPr>
            <p:cNvPr id="46281" name="Line 1225"/>
            <p:cNvSpPr>
              <a:spLocks noChangeShapeType="1"/>
            </p:cNvSpPr>
            <p:nvPr/>
          </p:nvSpPr>
          <p:spPr bwMode="auto">
            <a:xfrm flipH="1">
              <a:off x="368" y="704"/>
              <a:ext cx="46" cy="1"/>
            </a:xfrm>
            <a:prstGeom prst="line">
              <a:avLst/>
            </a:prstGeom>
            <a:grpFill/>
            <a:ln w="0">
              <a:solidFill>
                <a:srgbClr val="000000"/>
              </a:solidFill>
              <a:round/>
              <a:headEnd/>
              <a:tailEnd/>
            </a:ln>
            <a:extLst/>
          </p:spPr>
          <p:txBody>
            <a:bodyPr/>
            <a:lstStyle/>
            <a:p>
              <a:endParaRPr lang="en-US"/>
            </a:p>
          </p:txBody>
        </p:sp>
        <p:sp>
          <p:nvSpPr>
            <p:cNvPr id="46282" name="Line 1226"/>
            <p:cNvSpPr>
              <a:spLocks noChangeShapeType="1"/>
            </p:cNvSpPr>
            <p:nvPr/>
          </p:nvSpPr>
          <p:spPr bwMode="auto">
            <a:xfrm flipH="1">
              <a:off x="368" y="669"/>
              <a:ext cx="46" cy="1"/>
            </a:xfrm>
            <a:prstGeom prst="line">
              <a:avLst/>
            </a:prstGeom>
            <a:grpFill/>
            <a:ln w="0">
              <a:solidFill>
                <a:srgbClr val="000000"/>
              </a:solidFill>
              <a:round/>
              <a:headEnd/>
              <a:tailEnd/>
            </a:ln>
            <a:extLst/>
          </p:spPr>
          <p:txBody>
            <a:bodyPr/>
            <a:lstStyle/>
            <a:p>
              <a:endParaRPr lang="en-US"/>
            </a:p>
          </p:txBody>
        </p:sp>
        <p:sp>
          <p:nvSpPr>
            <p:cNvPr id="46283" name="Line 1227"/>
            <p:cNvSpPr>
              <a:spLocks noChangeShapeType="1"/>
            </p:cNvSpPr>
            <p:nvPr/>
          </p:nvSpPr>
          <p:spPr bwMode="auto">
            <a:xfrm flipH="1">
              <a:off x="368" y="637"/>
              <a:ext cx="46" cy="1"/>
            </a:xfrm>
            <a:prstGeom prst="line">
              <a:avLst/>
            </a:prstGeom>
            <a:grpFill/>
            <a:ln w="0">
              <a:solidFill>
                <a:srgbClr val="000000"/>
              </a:solidFill>
              <a:round/>
              <a:headEnd/>
              <a:tailEnd/>
            </a:ln>
            <a:extLst/>
          </p:spPr>
          <p:txBody>
            <a:bodyPr/>
            <a:lstStyle/>
            <a:p>
              <a:endParaRPr lang="en-US"/>
            </a:p>
          </p:txBody>
        </p:sp>
        <p:sp>
          <p:nvSpPr>
            <p:cNvPr id="46284" name="Line 1228"/>
            <p:cNvSpPr>
              <a:spLocks noChangeShapeType="1"/>
            </p:cNvSpPr>
            <p:nvPr/>
          </p:nvSpPr>
          <p:spPr bwMode="auto">
            <a:xfrm flipH="1">
              <a:off x="368" y="601"/>
              <a:ext cx="46" cy="1"/>
            </a:xfrm>
            <a:prstGeom prst="line">
              <a:avLst/>
            </a:prstGeom>
            <a:grpFill/>
            <a:ln w="0">
              <a:solidFill>
                <a:srgbClr val="000000"/>
              </a:solidFill>
              <a:round/>
              <a:headEnd/>
              <a:tailEnd/>
            </a:ln>
            <a:extLst/>
          </p:spPr>
          <p:txBody>
            <a:bodyPr/>
            <a:lstStyle/>
            <a:p>
              <a:endParaRPr lang="en-US"/>
            </a:p>
          </p:txBody>
        </p:sp>
        <p:sp>
          <p:nvSpPr>
            <p:cNvPr id="46285" name="Line 1229"/>
            <p:cNvSpPr>
              <a:spLocks noChangeShapeType="1"/>
            </p:cNvSpPr>
            <p:nvPr/>
          </p:nvSpPr>
          <p:spPr bwMode="auto">
            <a:xfrm flipH="1">
              <a:off x="368" y="530"/>
              <a:ext cx="46" cy="1"/>
            </a:xfrm>
            <a:prstGeom prst="line">
              <a:avLst/>
            </a:prstGeom>
            <a:grpFill/>
            <a:ln w="0">
              <a:solidFill>
                <a:srgbClr val="000000"/>
              </a:solidFill>
              <a:round/>
              <a:headEnd/>
              <a:tailEnd/>
            </a:ln>
            <a:extLst/>
          </p:spPr>
          <p:txBody>
            <a:bodyPr/>
            <a:lstStyle/>
            <a:p>
              <a:endParaRPr lang="en-US"/>
            </a:p>
          </p:txBody>
        </p:sp>
        <p:sp>
          <p:nvSpPr>
            <p:cNvPr id="46286" name="Line 1230"/>
            <p:cNvSpPr>
              <a:spLocks noChangeShapeType="1"/>
            </p:cNvSpPr>
            <p:nvPr/>
          </p:nvSpPr>
          <p:spPr bwMode="auto">
            <a:xfrm flipH="1">
              <a:off x="368" y="494"/>
              <a:ext cx="46" cy="1"/>
            </a:xfrm>
            <a:prstGeom prst="line">
              <a:avLst/>
            </a:prstGeom>
            <a:grpFill/>
            <a:ln w="0">
              <a:solidFill>
                <a:srgbClr val="000000"/>
              </a:solidFill>
              <a:round/>
              <a:headEnd/>
              <a:tailEnd/>
            </a:ln>
            <a:extLst/>
          </p:spPr>
          <p:txBody>
            <a:bodyPr/>
            <a:lstStyle/>
            <a:p>
              <a:endParaRPr lang="en-US"/>
            </a:p>
          </p:txBody>
        </p:sp>
        <p:sp>
          <p:nvSpPr>
            <p:cNvPr id="46287" name="Line 1231"/>
            <p:cNvSpPr>
              <a:spLocks noChangeShapeType="1"/>
            </p:cNvSpPr>
            <p:nvPr/>
          </p:nvSpPr>
          <p:spPr bwMode="auto">
            <a:xfrm flipH="1">
              <a:off x="368" y="459"/>
              <a:ext cx="46" cy="1"/>
            </a:xfrm>
            <a:prstGeom prst="line">
              <a:avLst/>
            </a:prstGeom>
            <a:grpFill/>
            <a:ln w="0">
              <a:solidFill>
                <a:srgbClr val="000000"/>
              </a:solidFill>
              <a:round/>
              <a:headEnd/>
              <a:tailEnd/>
            </a:ln>
            <a:extLst/>
          </p:spPr>
          <p:txBody>
            <a:bodyPr/>
            <a:lstStyle/>
            <a:p>
              <a:endParaRPr lang="en-US"/>
            </a:p>
          </p:txBody>
        </p:sp>
        <p:sp>
          <p:nvSpPr>
            <p:cNvPr id="46288" name="Line 1232"/>
            <p:cNvSpPr>
              <a:spLocks noChangeShapeType="1"/>
            </p:cNvSpPr>
            <p:nvPr/>
          </p:nvSpPr>
          <p:spPr bwMode="auto">
            <a:xfrm flipH="1">
              <a:off x="368" y="427"/>
              <a:ext cx="46" cy="1"/>
            </a:xfrm>
            <a:prstGeom prst="line">
              <a:avLst/>
            </a:prstGeom>
            <a:grpFill/>
            <a:ln w="0">
              <a:solidFill>
                <a:srgbClr val="000000"/>
              </a:solidFill>
              <a:round/>
              <a:headEnd/>
              <a:tailEnd/>
            </a:ln>
            <a:extLst/>
          </p:spPr>
          <p:txBody>
            <a:bodyPr/>
            <a:lstStyle/>
            <a:p>
              <a:endParaRPr lang="en-US"/>
            </a:p>
          </p:txBody>
        </p:sp>
        <p:sp>
          <p:nvSpPr>
            <p:cNvPr id="46289" name="Line 1233"/>
            <p:cNvSpPr>
              <a:spLocks noChangeShapeType="1"/>
            </p:cNvSpPr>
            <p:nvPr/>
          </p:nvSpPr>
          <p:spPr bwMode="auto">
            <a:xfrm flipH="1">
              <a:off x="368" y="355"/>
              <a:ext cx="46" cy="1"/>
            </a:xfrm>
            <a:prstGeom prst="line">
              <a:avLst/>
            </a:prstGeom>
            <a:grpFill/>
            <a:ln w="0">
              <a:solidFill>
                <a:srgbClr val="000000"/>
              </a:solidFill>
              <a:round/>
              <a:headEnd/>
              <a:tailEnd/>
            </a:ln>
            <a:extLst/>
          </p:spPr>
          <p:txBody>
            <a:bodyPr/>
            <a:lstStyle/>
            <a:p>
              <a:endParaRPr lang="en-US"/>
            </a:p>
          </p:txBody>
        </p:sp>
        <p:sp>
          <p:nvSpPr>
            <p:cNvPr id="46290" name="Line 1234"/>
            <p:cNvSpPr>
              <a:spLocks noChangeShapeType="1"/>
            </p:cNvSpPr>
            <p:nvPr/>
          </p:nvSpPr>
          <p:spPr bwMode="auto">
            <a:xfrm flipH="1">
              <a:off x="368" y="320"/>
              <a:ext cx="46" cy="1"/>
            </a:xfrm>
            <a:prstGeom prst="line">
              <a:avLst/>
            </a:prstGeom>
            <a:grpFill/>
            <a:ln w="0">
              <a:solidFill>
                <a:srgbClr val="000000"/>
              </a:solidFill>
              <a:round/>
              <a:headEnd/>
              <a:tailEnd/>
            </a:ln>
            <a:extLst/>
          </p:spPr>
          <p:txBody>
            <a:bodyPr/>
            <a:lstStyle/>
            <a:p>
              <a:endParaRPr lang="en-US"/>
            </a:p>
          </p:txBody>
        </p:sp>
        <p:sp>
          <p:nvSpPr>
            <p:cNvPr id="46291" name="Line 1235"/>
            <p:cNvSpPr>
              <a:spLocks noChangeShapeType="1"/>
            </p:cNvSpPr>
            <p:nvPr/>
          </p:nvSpPr>
          <p:spPr bwMode="auto">
            <a:xfrm flipH="1">
              <a:off x="368" y="284"/>
              <a:ext cx="46" cy="1"/>
            </a:xfrm>
            <a:prstGeom prst="line">
              <a:avLst/>
            </a:prstGeom>
            <a:grpFill/>
            <a:ln w="0">
              <a:solidFill>
                <a:srgbClr val="000000"/>
              </a:solidFill>
              <a:round/>
              <a:headEnd/>
              <a:tailEnd/>
            </a:ln>
            <a:extLst/>
          </p:spPr>
          <p:txBody>
            <a:bodyPr/>
            <a:lstStyle/>
            <a:p>
              <a:endParaRPr lang="en-US"/>
            </a:p>
          </p:txBody>
        </p:sp>
        <p:sp>
          <p:nvSpPr>
            <p:cNvPr id="46292" name="Line 1236"/>
            <p:cNvSpPr>
              <a:spLocks noChangeShapeType="1"/>
            </p:cNvSpPr>
            <p:nvPr/>
          </p:nvSpPr>
          <p:spPr bwMode="auto">
            <a:xfrm flipH="1">
              <a:off x="368" y="249"/>
              <a:ext cx="46" cy="1"/>
            </a:xfrm>
            <a:prstGeom prst="line">
              <a:avLst/>
            </a:prstGeom>
            <a:grpFill/>
            <a:ln w="0">
              <a:solidFill>
                <a:srgbClr val="000000"/>
              </a:solidFill>
              <a:round/>
              <a:headEnd/>
              <a:tailEnd/>
            </a:ln>
            <a:extLst/>
          </p:spPr>
          <p:txBody>
            <a:bodyPr/>
            <a:lstStyle/>
            <a:p>
              <a:endParaRPr lang="en-US"/>
            </a:p>
          </p:txBody>
        </p:sp>
        <p:sp>
          <p:nvSpPr>
            <p:cNvPr id="46293" name="Line 1237"/>
            <p:cNvSpPr>
              <a:spLocks noChangeShapeType="1"/>
            </p:cNvSpPr>
            <p:nvPr/>
          </p:nvSpPr>
          <p:spPr bwMode="auto">
            <a:xfrm flipH="1">
              <a:off x="348" y="1965"/>
              <a:ext cx="66" cy="1"/>
            </a:xfrm>
            <a:prstGeom prst="line">
              <a:avLst/>
            </a:prstGeom>
            <a:grpFill/>
            <a:ln w="0">
              <a:solidFill>
                <a:srgbClr val="000000"/>
              </a:solidFill>
              <a:round/>
              <a:headEnd/>
              <a:tailEnd/>
            </a:ln>
            <a:extLst/>
          </p:spPr>
          <p:txBody>
            <a:bodyPr/>
            <a:lstStyle/>
            <a:p>
              <a:endParaRPr lang="en-US"/>
            </a:p>
          </p:txBody>
        </p:sp>
        <p:sp>
          <p:nvSpPr>
            <p:cNvPr id="46294" name="Rectangle 1238"/>
            <p:cNvSpPr>
              <a:spLocks noChangeArrowheads="1"/>
            </p:cNvSpPr>
            <p:nvPr/>
          </p:nvSpPr>
          <p:spPr bwMode="auto">
            <a:xfrm>
              <a:off x="230" y="1933"/>
              <a:ext cx="36"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0</a:t>
              </a:r>
              <a:endParaRPr lang="en-US" altLang="en-US" sz="800">
                <a:latin typeface="Arial" charset="0"/>
              </a:endParaRPr>
            </a:p>
          </p:txBody>
        </p:sp>
        <p:sp>
          <p:nvSpPr>
            <p:cNvPr id="46295" name="Line 1239"/>
            <p:cNvSpPr>
              <a:spLocks noChangeShapeType="1"/>
            </p:cNvSpPr>
            <p:nvPr/>
          </p:nvSpPr>
          <p:spPr bwMode="auto">
            <a:xfrm flipH="1">
              <a:off x="348" y="1791"/>
              <a:ext cx="66" cy="1"/>
            </a:xfrm>
            <a:prstGeom prst="line">
              <a:avLst/>
            </a:prstGeom>
            <a:grpFill/>
            <a:ln w="0">
              <a:solidFill>
                <a:srgbClr val="000000"/>
              </a:solidFill>
              <a:round/>
              <a:headEnd/>
              <a:tailEnd/>
            </a:ln>
            <a:extLst/>
          </p:spPr>
          <p:txBody>
            <a:bodyPr/>
            <a:lstStyle/>
            <a:p>
              <a:endParaRPr lang="en-US"/>
            </a:p>
          </p:txBody>
        </p:sp>
        <p:sp>
          <p:nvSpPr>
            <p:cNvPr id="46296" name="Rectangle 1240"/>
            <p:cNvSpPr>
              <a:spLocks noChangeArrowheads="1"/>
            </p:cNvSpPr>
            <p:nvPr/>
          </p:nvSpPr>
          <p:spPr bwMode="auto">
            <a:xfrm>
              <a:off x="164" y="1759"/>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10</a:t>
              </a:r>
              <a:endParaRPr lang="en-US" altLang="en-US" sz="800">
                <a:latin typeface="Arial" charset="0"/>
              </a:endParaRPr>
            </a:p>
          </p:txBody>
        </p:sp>
        <p:sp>
          <p:nvSpPr>
            <p:cNvPr id="46297" name="Line 1241"/>
            <p:cNvSpPr>
              <a:spLocks noChangeShapeType="1"/>
            </p:cNvSpPr>
            <p:nvPr/>
          </p:nvSpPr>
          <p:spPr bwMode="auto">
            <a:xfrm flipH="1">
              <a:off x="348" y="1616"/>
              <a:ext cx="66" cy="1"/>
            </a:xfrm>
            <a:prstGeom prst="line">
              <a:avLst/>
            </a:prstGeom>
            <a:grpFill/>
            <a:ln w="0">
              <a:solidFill>
                <a:srgbClr val="000000"/>
              </a:solidFill>
              <a:round/>
              <a:headEnd/>
              <a:tailEnd/>
            </a:ln>
            <a:extLst/>
          </p:spPr>
          <p:txBody>
            <a:bodyPr/>
            <a:lstStyle/>
            <a:p>
              <a:endParaRPr lang="en-US"/>
            </a:p>
          </p:txBody>
        </p:sp>
        <p:sp>
          <p:nvSpPr>
            <p:cNvPr id="46298" name="Rectangle 1242"/>
            <p:cNvSpPr>
              <a:spLocks noChangeArrowheads="1"/>
            </p:cNvSpPr>
            <p:nvPr/>
          </p:nvSpPr>
          <p:spPr bwMode="auto">
            <a:xfrm>
              <a:off x="164" y="1584"/>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20</a:t>
              </a:r>
              <a:endParaRPr lang="en-US" altLang="en-US" sz="800">
                <a:latin typeface="Arial" charset="0"/>
              </a:endParaRPr>
            </a:p>
          </p:txBody>
        </p:sp>
        <p:sp>
          <p:nvSpPr>
            <p:cNvPr id="46299" name="Line 1243"/>
            <p:cNvSpPr>
              <a:spLocks noChangeShapeType="1"/>
            </p:cNvSpPr>
            <p:nvPr/>
          </p:nvSpPr>
          <p:spPr bwMode="auto">
            <a:xfrm flipH="1">
              <a:off x="348" y="1442"/>
              <a:ext cx="66" cy="1"/>
            </a:xfrm>
            <a:prstGeom prst="line">
              <a:avLst/>
            </a:prstGeom>
            <a:grpFill/>
            <a:ln w="0">
              <a:solidFill>
                <a:srgbClr val="000000"/>
              </a:solidFill>
              <a:round/>
              <a:headEnd/>
              <a:tailEnd/>
            </a:ln>
            <a:extLst/>
          </p:spPr>
          <p:txBody>
            <a:bodyPr/>
            <a:lstStyle/>
            <a:p>
              <a:endParaRPr lang="en-US"/>
            </a:p>
          </p:txBody>
        </p:sp>
        <p:sp>
          <p:nvSpPr>
            <p:cNvPr id="46300" name="Rectangle 1244"/>
            <p:cNvSpPr>
              <a:spLocks noChangeArrowheads="1"/>
            </p:cNvSpPr>
            <p:nvPr/>
          </p:nvSpPr>
          <p:spPr bwMode="auto">
            <a:xfrm>
              <a:off x="164" y="1410"/>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30</a:t>
              </a:r>
              <a:endParaRPr lang="en-US" altLang="en-US" sz="800">
                <a:latin typeface="Arial" charset="0"/>
              </a:endParaRPr>
            </a:p>
          </p:txBody>
        </p:sp>
        <p:sp>
          <p:nvSpPr>
            <p:cNvPr id="46301" name="Line 1245"/>
            <p:cNvSpPr>
              <a:spLocks noChangeShapeType="1"/>
            </p:cNvSpPr>
            <p:nvPr/>
          </p:nvSpPr>
          <p:spPr bwMode="auto">
            <a:xfrm flipH="1">
              <a:off x="348" y="1267"/>
              <a:ext cx="66" cy="1"/>
            </a:xfrm>
            <a:prstGeom prst="line">
              <a:avLst/>
            </a:prstGeom>
            <a:grpFill/>
            <a:ln w="0">
              <a:solidFill>
                <a:srgbClr val="000000"/>
              </a:solidFill>
              <a:round/>
              <a:headEnd/>
              <a:tailEnd/>
            </a:ln>
            <a:extLst/>
          </p:spPr>
          <p:txBody>
            <a:bodyPr/>
            <a:lstStyle/>
            <a:p>
              <a:endParaRPr lang="en-US"/>
            </a:p>
          </p:txBody>
        </p:sp>
        <p:sp>
          <p:nvSpPr>
            <p:cNvPr id="46302" name="Rectangle 1246"/>
            <p:cNvSpPr>
              <a:spLocks noChangeArrowheads="1"/>
            </p:cNvSpPr>
            <p:nvPr/>
          </p:nvSpPr>
          <p:spPr bwMode="auto">
            <a:xfrm>
              <a:off x="164" y="1235"/>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40</a:t>
              </a:r>
              <a:endParaRPr lang="en-US" altLang="en-US" sz="800">
                <a:latin typeface="Arial" charset="0"/>
              </a:endParaRPr>
            </a:p>
          </p:txBody>
        </p:sp>
        <p:sp>
          <p:nvSpPr>
            <p:cNvPr id="46303" name="Line 1247"/>
            <p:cNvSpPr>
              <a:spLocks noChangeShapeType="1"/>
            </p:cNvSpPr>
            <p:nvPr/>
          </p:nvSpPr>
          <p:spPr bwMode="auto">
            <a:xfrm flipH="1">
              <a:off x="348" y="1089"/>
              <a:ext cx="66" cy="1"/>
            </a:xfrm>
            <a:prstGeom prst="line">
              <a:avLst/>
            </a:prstGeom>
            <a:grpFill/>
            <a:ln w="0">
              <a:solidFill>
                <a:srgbClr val="000000"/>
              </a:solidFill>
              <a:round/>
              <a:headEnd/>
              <a:tailEnd/>
            </a:ln>
            <a:extLst/>
          </p:spPr>
          <p:txBody>
            <a:bodyPr/>
            <a:lstStyle/>
            <a:p>
              <a:endParaRPr lang="en-US"/>
            </a:p>
          </p:txBody>
        </p:sp>
        <p:sp>
          <p:nvSpPr>
            <p:cNvPr id="46304" name="Rectangle 1248"/>
            <p:cNvSpPr>
              <a:spLocks noChangeArrowheads="1"/>
            </p:cNvSpPr>
            <p:nvPr/>
          </p:nvSpPr>
          <p:spPr bwMode="auto">
            <a:xfrm>
              <a:off x="164" y="1057"/>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50</a:t>
              </a:r>
              <a:endParaRPr lang="en-US" altLang="en-US" sz="800">
                <a:latin typeface="Arial" charset="0"/>
              </a:endParaRPr>
            </a:p>
          </p:txBody>
        </p:sp>
        <p:sp>
          <p:nvSpPr>
            <p:cNvPr id="46305" name="Line 1249"/>
            <p:cNvSpPr>
              <a:spLocks noChangeShapeType="1"/>
            </p:cNvSpPr>
            <p:nvPr/>
          </p:nvSpPr>
          <p:spPr bwMode="auto">
            <a:xfrm flipH="1">
              <a:off x="348" y="915"/>
              <a:ext cx="66" cy="1"/>
            </a:xfrm>
            <a:prstGeom prst="line">
              <a:avLst/>
            </a:prstGeom>
            <a:grpFill/>
            <a:ln w="0">
              <a:solidFill>
                <a:srgbClr val="000000"/>
              </a:solidFill>
              <a:round/>
              <a:headEnd/>
              <a:tailEnd/>
            </a:ln>
            <a:extLst/>
          </p:spPr>
          <p:txBody>
            <a:bodyPr/>
            <a:lstStyle/>
            <a:p>
              <a:endParaRPr lang="en-US"/>
            </a:p>
          </p:txBody>
        </p:sp>
        <p:sp>
          <p:nvSpPr>
            <p:cNvPr id="46306" name="Rectangle 1250"/>
            <p:cNvSpPr>
              <a:spLocks noChangeArrowheads="1"/>
            </p:cNvSpPr>
            <p:nvPr/>
          </p:nvSpPr>
          <p:spPr bwMode="auto">
            <a:xfrm>
              <a:off x="164" y="883"/>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60</a:t>
              </a:r>
              <a:endParaRPr lang="en-US" altLang="en-US" sz="800">
                <a:latin typeface="Arial" charset="0"/>
              </a:endParaRPr>
            </a:p>
          </p:txBody>
        </p:sp>
        <p:sp>
          <p:nvSpPr>
            <p:cNvPr id="46307" name="Line 1251"/>
            <p:cNvSpPr>
              <a:spLocks noChangeShapeType="1"/>
            </p:cNvSpPr>
            <p:nvPr/>
          </p:nvSpPr>
          <p:spPr bwMode="auto">
            <a:xfrm flipH="1">
              <a:off x="348" y="740"/>
              <a:ext cx="66" cy="1"/>
            </a:xfrm>
            <a:prstGeom prst="line">
              <a:avLst/>
            </a:prstGeom>
            <a:grpFill/>
            <a:ln w="0">
              <a:solidFill>
                <a:srgbClr val="000000"/>
              </a:solidFill>
              <a:round/>
              <a:headEnd/>
              <a:tailEnd/>
            </a:ln>
            <a:extLst/>
          </p:spPr>
          <p:txBody>
            <a:bodyPr/>
            <a:lstStyle/>
            <a:p>
              <a:endParaRPr lang="en-US"/>
            </a:p>
          </p:txBody>
        </p:sp>
        <p:sp>
          <p:nvSpPr>
            <p:cNvPr id="46308" name="Rectangle 1252"/>
            <p:cNvSpPr>
              <a:spLocks noChangeArrowheads="1"/>
            </p:cNvSpPr>
            <p:nvPr/>
          </p:nvSpPr>
          <p:spPr bwMode="auto">
            <a:xfrm>
              <a:off x="164" y="708"/>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70</a:t>
              </a:r>
              <a:endParaRPr lang="en-US" altLang="en-US" sz="800">
                <a:latin typeface="Arial" charset="0"/>
              </a:endParaRPr>
            </a:p>
          </p:txBody>
        </p:sp>
        <p:sp>
          <p:nvSpPr>
            <p:cNvPr id="46309" name="Line 1253"/>
            <p:cNvSpPr>
              <a:spLocks noChangeShapeType="1"/>
            </p:cNvSpPr>
            <p:nvPr/>
          </p:nvSpPr>
          <p:spPr bwMode="auto">
            <a:xfrm flipH="1">
              <a:off x="348" y="566"/>
              <a:ext cx="66" cy="1"/>
            </a:xfrm>
            <a:prstGeom prst="line">
              <a:avLst/>
            </a:prstGeom>
            <a:grpFill/>
            <a:ln w="0">
              <a:solidFill>
                <a:srgbClr val="000000"/>
              </a:solidFill>
              <a:round/>
              <a:headEnd/>
              <a:tailEnd/>
            </a:ln>
            <a:extLst/>
          </p:spPr>
          <p:txBody>
            <a:bodyPr/>
            <a:lstStyle/>
            <a:p>
              <a:endParaRPr lang="en-US"/>
            </a:p>
          </p:txBody>
        </p:sp>
        <p:sp>
          <p:nvSpPr>
            <p:cNvPr id="46310" name="Rectangle 1254"/>
            <p:cNvSpPr>
              <a:spLocks noChangeArrowheads="1"/>
            </p:cNvSpPr>
            <p:nvPr/>
          </p:nvSpPr>
          <p:spPr bwMode="auto">
            <a:xfrm>
              <a:off x="164" y="534"/>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80</a:t>
              </a:r>
              <a:endParaRPr lang="en-US" altLang="en-US" sz="800">
                <a:latin typeface="Arial" charset="0"/>
              </a:endParaRPr>
            </a:p>
          </p:txBody>
        </p:sp>
        <p:sp>
          <p:nvSpPr>
            <p:cNvPr id="46311" name="Line 1255"/>
            <p:cNvSpPr>
              <a:spLocks noChangeShapeType="1"/>
            </p:cNvSpPr>
            <p:nvPr/>
          </p:nvSpPr>
          <p:spPr bwMode="auto">
            <a:xfrm flipH="1">
              <a:off x="348" y="391"/>
              <a:ext cx="66" cy="1"/>
            </a:xfrm>
            <a:prstGeom prst="line">
              <a:avLst/>
            </a:prstGeom>
            <a:grpFill/>
            <a:ln w="0">
              <a:solidFill>
                <a:srgbClr val="000000"/>
              </a:solidFill>
              <a:round/>
              <a:headEnd/>
              <a:tailEnd/>
            </a:ln>
            <a:extLst/>
          </p:spPr>
          <p:txBody>
            <a:bodyPr/>
            <a:lstStyle/>
            <a:p>
              <a:endParaRPr lang="en-US"/>
            </a:p>
          </p:txBody>
        </p:sp>
        <p:sp>
          <p:nvSpPr>
            <p:cNvPr id="46312" name="Rectangle 1256"/>
            <p:cNvSpPr>
              <a:spLocks noChangeArrowheads="1"/>
            </p:cNvSpPr>
            <p:nvPr/>
          </p:nvSpPr>
          <p:spPr bwMode="auto">
            <a:xfrm>
              <a:off x="164" y="359"/>
              <a:ext cx="72"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90</a:t>
              </a:r>
              <a:endParaRPr lang="en-US" altLang="en-US" sz="800">
                <a:latin typeface="Arial" charset="0"/>
              </a:endParaRPr>
            </a:p>
          </p:txBody>
        </p:sp>
        <p:sp>
          <p:nvSpPr>
            <p:cNvPr id="46313" name="Line 1257"/>
            <p:cNvSpPr>
              <a:spLocks noChangeShapeType="1"/>
            </p:cNvSpPr>
            <p:nvPr/>
          </p:nvSpPr>
          <p:spPr bwMode="auto">
            <a:xfrm flipH="1">
              <a:off x="348" y="213"/>
              <a:ext cx="66" cy="1"/>
            </a:xfrm>
            <a:prstGeom prst="line">
              <a:avLst/>
            </a:prstGeom>
            <a:grpFill/>
            <a:ln w="0">
              <a:solidFill>
                <a:srgbClr val="000000"/>
              </a:solidFill>
              <a:round/>
              <a:headEnd/>
              <a:tailEnd/>
            </a:ln>
            <a:extLst/>
          </p:spPr>
          <p:txBody>
            <a:bodyPr/>
            <a:lstStyle/>
            <a:p>
              <a:endParaRPr lang="en-US"/>
            </a:p>
          </p:txBody>
        </p:sp>
        <p:sp>
          <p:nvSpPr>
            <p:cNvPr id="46314" name="Rectangle 1258"/>
            <p:cNvSpPr>
              <a:spLocks noChangeArrowheads="1"/>
            </p:cNvSpPr>
            <p:nvPr/>
          </p:nvSpPr>
          <p:spPr bwMode="auto">
            <a:xfrm>
              <a:off x="98" y="181"/>
              <a:ext cx="10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100</a:t>
              </a:r>
              <a:endParaRPr lang="en-US" altLang="en-US" sz="800">
                <a:latin typeface="Arial" charset="0"/>
              </a:endParaRPr>
            </a:p>
          </p:txBody>
        </p:sp>
        <p:sp>
          <p:nvSpPr>
            <p:cNvPr id="46315" name="Rectangle 1259"/>
            <p:cNvSpPr>
              <a:spLocks noChangeArrowheads="1"/>
            </p:cNvSpPr>
            <p:nvPr/>
          </p:nvSpPr>
          <p:spPr bwMode="auto">
            <a:xfrm rot="16200000">
              <a:off x="-159" y="1312"/>
              <a:ext cx="577"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Relative Abundance</a:t>
              </a:r>
              <a:endParaRPr lang="en-US" altLang="en-US" sz="800">
                <a:latin typeface="Arial" charset="0"/>
              </a:endParaRPr>
            </a:p>
          </p:txBody>
        </p:sp>
        <p:sp>
          <p:nvSpPr>
            <p:cNvPr id="46316" name="Line 1260"/>
            <p:cNvSpPr>
              <a:spLocks noChangeShapeType="1"/>
            </p:cNvSpPr>
            <p:nvPr/>
          </p:nvSpPr>
          <p:spPr bwMode="auto">
            <a:xfrm flipV="1">
              <a:off x="434" y="1961"/>
              <a:ext cx="1" cy="4"/>
            </a:xfrm>
            <a:prstGeom prst="line">
              <a:avLst/>
            </a:prstGeom>
            <a:grpFill/>
            <a:ln w="0">
              <a:solidFill>
                <a:srgbClr val="000000"/>
              </a:solidFill>
              <a:round/>
              <a:headEnd/>
              <a:tailEnd/>
            </a:ln>
            <a:extLst/>
          </p:spPr>
          <p:txBody>
            <a:bodyPr/>
            <a:lstStyle/>
            <a:p>
              <a:endParaRPr lang="en-US"/>
            </a:p>
          </p:txBody>
        </p:sp>
        <p:sp>
          <p:nvSpPr>
            <p:cNvPr id="46317" name="Line 1261"/>
            <p:cNvSpPr>
              <a:spLocks noChangeShapeType="1"/>
            </p:cNvSpPr>
            <p:nvPr/>
          </p:nvSpPr>
          <p:spPr bwMode="auto">
            <a:xfrm flipV="1">
              <a:off x="473" y="1961"/>
              <a:ext cx="1" cy="4"/>
            </a:xfrm>
            <a:prstGeom prst="line">
              <a:avLst/>
            </a:prstGeom>
            <a:grpFill/>
            <a:ln w="0">
              <a:solidFill>
                <a:srgbClr val="000000"/>
              </a:solidFill>
              <a:round/>
              <a:headEnd/>
              <a:tailEnd/>
            </a:ln>
            <a:extLst/>
          </p:spPr>
          <p:txBody>
            <a:bodyPr/>
            <a:lstStyle/>
            <a:p>
              <a:endParaRPr lang="en-US"/>
            </a:p>
          </p:txBody>
        </p:sp>
        <p:sp>
          <p:nvSpPr>
            <p:cNvPr id="46318" name="Line 1262"/>
            <p:cNvSpPr>
              <a:spLocks noChangeShapeType="1"/>
            </p:cNvSpPr>
            <p:nvPr/>
          </p:nvSpPr>
          <p:spPr bwMode="auto">
            <a:xfrm flipV="1">
              <a:off x="480" y="1958"/>
              <a:ext cx="1" cy="7"/>
            </a:xfrm>
            <a:prstGeom prst="line">
              <a:avLst/>
            </a:prstGeom>
            <a:grpFill/>
            <a:ln w="0">
              <a:solidFill>
                <a:srgbClr val="000000"/>
              </a:solidFill>
              <a:round/>
              <a:headEnd/>
              <a:tailEnd/>
            </a:ln>
            <a:extLst/>
          </p:spPr>
          <p:txBody>
            <a:bodyPr/>
            <a:lstStyle/>
            <a:p>
              <a:endParaRPr lang="en-US"/>
            </a:p>
          </p:txBody>
        </p:sp>
        <p:sp>
          <p:nvSpPr>
            <p:cNvPr id="46319" name="Line 1263"/>
            <p:cNvSpPr>
              <a:spLocks noChangeShapeType="1"/>
            </p:cNvSpPr>
            <p:nvPr/>
          </p:nvSpPr>
          <p:spPr bwMode="auto">
            <a:xfrm flipV="1">
              <a:off x="487" y="1961"/>
              <a:ext cx="1" cy="4"/>
            </a:xfrm>
            <a:prstGeom prst="line">
              <a:avLst/>
            </a:prstGeom>
            <a:grpFill/>
            <a:ln w="0">
              <a:solidFill>
                <a:srgbClr val="000000"/>
              </a:solidFill>
              <a:round/>
              <a:headEnd/>
              <a:tailEnd/>
            </a:ln>
            <a:extLst/>
          </p:spPr>
          <p:txBody>
            <a:bodyPr/>
            <a:lstStyle/>
            <a:p>
              <a:endParaRPr lang="en-US"/>
            </a:p>
          </p:txBody>
        </p:sp>
        <p:sp>
          <p:nvSpPr>
            <p:cNvPr id="46320" name="Line 1264"/>
            <p:cNvSpPr>
              <a:spLocks noChangeShapeType="1"/>
            </p:cNvSpPr>
            <p:nvPr/>
          </p:nvSpPr>
          <p:spPr bwMode="auto">
            <a:xfrm flipV="1">
              <a:off x="493" y="1954"/>
              <a:ext cx="1" cy="11"/>
            </a:xfrm>
            <a:prstGeom prst="line">
              <a:avLst/>
            </a:prstGeom>
            <a:grpFill/>
            <a:ln w="0">
              <a:solidFill>
                <a:srgbClr val="000000"/>
              </a:solidFill>
              <a:round/>
              <a:headEnd/>
              <a:tailEnd/>
            </a:ln>
            <a:extLst/>
          </p:spPr>
          <p:txBody>
            <a:bodyPr/>
            <a:lstStyle/>
            <a:p>
              <a:endParaRPr lang="en-US"/>
            </a:p>
          </p:txBody>
        </p:sp>
        <p:sp>
          <p:nvSpPr>
            <p:cNvPr id="46321" name="Line 1265"/>
            <p:cNvSpPr>
              <a:spLocks noChangeShapeType="1"/>
            </p:cNvSpPr>
            <p:nvPr/>
          </p:nvSpPr>
          <p:spPr bwMode="auto">
            <a:xfrm flipV="1">
              <a:off x="500" y="1961"/>
              <a:ext cx="1" cy="4"/>
            </a:xfrm>
            <a:prstGeom prst="line">
              <a:avLst/>
            </a:prstGeom>
            <a:grpFill/>
            <a:ln w="0">
              <a:solidFill>
                <a:srgbClr val="000000"/>
              </a:solidFill>
              <a:round/>
              <a:headEnd/>
              <a:tailEnd/>
            </a:ln>
            <a:extLst/>
          </p:spPr>
          <p:txBody>
            <a:bodyPr/>
            <a:lstStyle/>
            <a:p>
              <a:endParaRPr lang="en-US"/>
            </a:p>
          </p:txBody>
        </p:sp>
        <p:sp>
          <p:nvSpPr>
            <p:cNvPr id="46322" name="Line 1266"/>
            <p:cNvSpPr>
              <a:spLocks noChangeShapeType="1"/>
            </p:cNvSpPr>
            <p:nvPr/>
          </p:nvSpPr>
          <p:spPr bwMode="auto">
            <a:xfrm flipV="1">
              <a:off x="506" y="1961"/>
              <a:ext cx="1" cy="4"/>
            </a:xfrm>
            <a:prstGeom prst="line">
              <a:avLst/>
            </a:prstGeom>
            <a:grpFill/>
            <a:ln w="0">
              <a:solidFill>
                <a:srgbClr val="000000"/>
              </a:solidFill>
              <a:round/>
              <a:headEnd/>
              <a:tailEnd/>
            </a:ln>
            <a:extLst/>
          </p:spPr>
          <p:txBody>
            <a:bodyPr/>
            <a:lstStyle/>
            <a:p>
              <a:endParaRPr lang="en-US"/>
            </a:p>
          </p:txBody>
        </p:sp>
        <p:sp>
          <p:nvSpPr>
            <p:cNvPr id="46323" name="Line 1267"/>
            <p:cNvSpPr>
              <a:spLocks noChangeShapeType="1"/>
            </p:cNvSpPr>
            <p:nvPr/>
          </p:nvSpPr>
          <p:spPr bwMode="auto">
            <a:xfrm flipV="1">
              <a:off x="513" y="1961"/>
              <a:ext cx="1" cy="4"/>
            </a:xfrm>
            <a:prstGeom prst="line">
              <a:avLst/>
            </a:prstGeom>
            <a:grpFill/>
            <a:ln w="0">
              <a:solidFill>
                <a:srgbClr val="000000"/>
              </a:solidFill>
              <a:round/>
              <a:headEnd/>
              <a:tailEnd/>
            </a:ln>
            <a:extLst/>
          </p:spPr>
          <p:txBody>
            <a:bodyPr/>
            <a:lstStyle/>
            <a:p>
              <a:endParaRPr lang="en-US"/>
            </a:p>
          </p:txBody>
        </p:sp>
        <p:sp>
          <p:nvSpPr>
            <p:cNvPr id="46324" name="Line 1268"/>
            <p:cNvSpPr>
              <a:spLocks noChangeShapeType="1"/>
            </p:cNvSpPr>
            <p:nvPr/>
          </p:nvSpPr>
          <p:spPr bwMode="auto">
            <a:xfrm flipV="1">
              <a:off x="519" y="1958"/>
              <a:ext cx="1" cy="7"/>
            </a:xfrm>
            <a:prstGeom prst="line">
              <a:avLst/>
            </a:prstGeom>
            <a:grpFill/>
            <a:ln w="0">
              <a:solidFill>
                <a:srgbClr val="000000"/>
              </a:solidFill>
              <a:round/>
              <a:headEnd/>
              <a:tailEnd/>
            </a:ln>
            <a:extLst/>
          </p:spPr>
          <p:txBody>
            <a:bodyPr/>
            <a:lstStyle/>
            <a:p>
              <a:endParaRPr lang="en-US"/>
            </a:p>
          </p:txBody>
        </p:sp>
        <p:sp>
          <p:nvSpPr>
            <p:cNvPr id="46325" name="Line 1269"/>
            <p:cNvSpPr>
              <a:spLocks noChangeShapeType="1"/>
            </p:cNvSpPr>
            <p:nvPr/>
          </p:nvSpPr>
          <p:spPr bwMode="auto">
            <a:xfrm flipV="1">
              <a:off x="526" y="1961"/>
              <a:ext cx="1" cy="4"/>
            </a:xfrm>
            <a:prstGeom prst="line">
              <a:avLst/>
            </a:prstGeom>
            <a:grpFill/>
            <a:ln w="0">
              <a:solidFill>
                <a:srgbClr val="000000"/>
              </a:solidFill>
              <a:round/>
              <a:headEnd/>
              <a:tailEnd/>
            </a:ln>
            <a:extLst/>
          </p:spPr>
          <p:txBody>
            <a:bodyPr/>
            <a:lstStyle/>
            <a:p>
              <a:endParaRPr lang="en-US"/>
            </a:p>
          </p:txBody>
        </p:sp>
        <p:sp>
          <p:nvSpPr>
            <p:cNvPr id="46326" name="Line 1270"/>
            <p:cNvSpPr>
              <a:spLocks noChangeShapeType="1"/>
            </p:cNvSpPr>
            <p:nvPr/>
          </p:nvSpPr>
          <p:spPr bwMode="auto">
            <a:xfrm flipV="1">
              <a:off x="539" y="1961"/>
              <a:ext cx="1" cy="4"/>
            </a:xfrm>
            <a:prstGeom prst="line">
              <a:avLst/>
            </a:prstGeom>
            <a:grpFill/>
            <a:ln w="0">
              <a:solidFill>
                <a:srgbClr val="000000"/>
              </a:solidFill>
              <a:round/>
              <a:headEnd/>
              <a:tailEnd/>
            </a:ln>
            <a:extLst/>
          </p:spPr>
          <p:txBody>
            <a:bodyPr/>
            <a:lstStyle/>
            <a:p>
              <a:endParaRPr lang="en-US"/>
            </a:p>
          </p:txBody>
        </p:sp>
        <p:sp>
          <p:nvSpPr>
            <p:cNvPr id="46327" name="Line 1271"/>
            <p:cNvSpPr>
              <a:spLocks noChangeShapeType="1"/>
            </p:cNvSpPr>
            <p:nvPr/>
          </p:nvSpPr>
          <p:spPr bwMode="auto">
            <a:xfrm flipV="1">
              <a:off x="546" y="1958"/>
              <a:ext cx="1" cy="7"/>
            </a:xfrm>
            <a:prstGeom prst="line">
              <a:avLst/>
            </a:prstGeom>
            <a:grpFill/>
            <a:ln w="0">
              <a:solidFill>
                <a:srgbClr val="000000"/>
              </a:solidFill>
              <a:round/>
              <a:headEnd/>
              <a:tailEnd/>
            </a:ln>
            <a:extLst/>
          </p:spPr>
          <p:txBody>
            <a:bodyPr/>
            <a:lstStyle/>
            <a:p>
              <a:endParaRPr lang="en-US"/>
            </a:p>
          </p:txBody>
        </p:sp>
        <p:sp>
          <p:nvSpPr>
            <p:cNvPr id="46328" name="Line 1272"/>
            <p:cNvSpPr>
              <a:spLocks noChangeShapeType="1"/>
            </p:cNvSpPr>
            <p:nvPr/>
          </p:nvSpPr>
          <p:spPr bwMode="auto">
            <a:xfrm flipV="1">
              <a:off x="552" y="1958"/>
              <a:ext cx="1" cy="7"/>
            </a:xfrm>
            <a:prstGeom prst="line">
              <a:avLst/>
            </a:prstGeom>
            <a:grpFill/>
            <a:ln w="0">
              <a:solidFill>
                <a:srgbClr val="000000"/>
              </a:solidFill>
              <a:round/>
              <a:headEnd/>
              <a:tailEnd/>
            </a:ln>
            <a:extLst/>
          </p:spPr>
          <p:txBody>
            <a:bodyPr/>
            <a:lstStyle/>
            <a:p>
              <a:endParaRPr lang="en-US"/>
            </a:p>
          </p:txBody>
        </p:sp>
        <p:sp>
          <p:nvSpPr>
            <p:cNvPr id="46329" name="Line 1273"/>
            <p:cNvSpPr>
              <a:spLocks noChangeShapeType="1"/>
            </p:cNvSpPr>
            <p:nvPr/>
          </p:nvSpPr>
          <p:spPr bwMode="auto">
            <a:xfrm flipV="1">
              <a:off x="559" y="1958"/>
              <a:ext cx="1" cy="7"/>
            </a:xfrm>
            <a:prstGeom prst="line">
              <a:avLst/>
            </a:prstGeom>
            <a:grpFill/>
            <a:ln w="0">
              <a:solidFill>
                <a:srgbClr val="000000"/>
              </a:solidFill>
              <a:round/>
              <a:headEnd/>
              <a:tailEnd/>
            </a:ln>
            <a:extLst/>
          </p:spPr>
          <p:txBody>
            <a:bodyPr/>
            <a:lstStyle/>
            <a:p>
              <a:endParaRPr lang="en-US"/>
            </a:p>
          </p:txBody>
        </p:sp>
        <p:sp>
          <p:nvSpPr>
            <p:cNvPr id="46330" name="Line 1274"/>
            <p:cNvSpPr>
              <a:spLocks noChangeShapeType="1"/>
            </p:cNvSpPr>
            <p:nvPr/>
          </p:nvSpPr>
          <p:spPr bwMode="auto">
            <a:xfrm flipV="1">
              <a:off x="565" y="1961"/>
              <a:ext cx="1" cy="4"/>
            </a:xfrm>
            <a:prstGeom prst="line">
              <a:avLst/>
            </a:prstGeom>
            <a:grpFill/>
            <a:ln w="0">
              <a:solidFill>
                <a:srgbClr val="000000"/>
              </a:solidFill>
              <a:round/>
              <a:headEnd/>
              <a:tailEnd/>
            </a:ln>
            <a:extLst/>
          </p:spPr>
          <p:txBody>
            <a:bodyPr/>
            <a:lstStyle/>
            <a:p>
              <a:endParaRPr lang="en-US"/>
            </a:p>
          </p:txBody>
        </p:sp>
        <p:sp>
          <p:nvSpPr>
            <p:cNvPr id="46331" name="Line 1275"/>
            <p:cNvSpPr>
              <a:spLocks noChangeShapeType="1"/>
            </p:cNvSpPr>
            <p:nvPr/>
          </p:nvSpPr>
          <p:spPr bwMode="auto">
            <a:xfrm flipV="1">
              <a:off x="572" y="1958"/>
              <a:ext cx="1" cy="7"/>
            </a:xfrm>
            <a:prstGeom prst="line">
              <a:avLst/>
            </a:prstGeom>
            <a:grpFill/>
            <a:ln w="0">
              <a:solidFill>
                <a:srgbClr val="000000"/>
              </a:solidFill>
              <a:round/>
              <a:headEnd/>
              <a:tailEnd/>
            </a:ln>
            <a:extLst/>
          </p:spPr>
          <p:txBody>
            <a:bodyPr/>
            <a:lstStyle/>
            <a:p>
              <a:endParaRPr lang="en-US"/>
            </a:p>
          </p:txBody>
        </p:sp>
        <p:sp>
          <p:nvSpPr>
            <p:cNvPr id="46332" name="Line 1276"/>
            <p:cNvSpPr>
              <a:spLocks noChangeShapeType="1"/>
            </p:cNvSpPr>
            <p:nvPr/>
          </p:nvSpPr>
          <p:spPr bwMode="auto">
            <a:xfrm flipV="1">
              <a:off x="579" y="1958"/>
              <a:ext cx="1" cy="7"/>
            </a:xfrm>
            <a:prstGeom prst="line">
              <a:avLst/>
            </a:prstGeom>
            <a:grpFill/>
            <a:ln w="0">
              <a:solidFill>
                <a:srgbClr val="000000"/>
              </a:solidFill>
              <a:round/>
              <a:headEnd/>
              <a:tailEnd/>
            </a:ln>
            <a:extLst/>
          </p:spPr>
          <p:txBody>
            <a:bodyPr/>
            <a:lstStyle/>
            <a:p>
              <a:endParaRPr lang="en-US"/>
            </a:p>
          </p:txBody>
        </p:sp>
        <p:sp>
          <p:nvSpPr>
            <p:cNvPr id="46333" name="Line 1277"/>
            <p:cNvSpPr>
              <a:spLocks noChangeShapeType="1"/>
            </p:cNvSpPr>
            <p:nvPr/>
          </p:nvSpPr>
          <p:spPr bwMode="auto">
            <a:xfrm flipV="1">
              <a:off x="585" y="1947"/>
              <a:ext cx="1" cy="18"/>
            </a:xfrm>
            <a:prstGeom prst="line">
              <a:avLst/>
            </a:prstGeom>
            <a:grpFill/>
            <a:ln w="0">
              <a:solidFill>
                <a:srgbClr val="000000"/>
              </a:solidFill>
              <a:round/>
              <a:headEnd/>
              <a:tailEnd/>
            </a:ln>
            <a:extLst/>
          </p:spPr>
          <p:txBody>
            <a:bodyPr/>
            <a:lstStyle/>
            <a:p>
              <a:endParaRPr lang="en-US"/>
            </a:p>
          </p:txBody>
        </p:sp>
        <p:sp>
          <p:nvSpPr>
            <p:cNvPr id="46334" name="Line 1278"/>
            <p:cNvSpPr>
              <a:spLocks noChangeShapeType="1"/>
            </p:cNvSpPr>
            <p:nvPr/>
          </p:nvSpPr>
          <p:spPr bwMode="auto">
            <a:xfrm flipV="1">
              <a:off x="592" y="1961"/>
              <a:ext cx="1" cy="4"/>
            </a:xfrm>
            <a:prstGeom prst="line">
              <a:avLst/>
            </a:prstGeom>
            <a:grpFill/>
            <a:ln w="0">
              <a:solidFill>
                <a:srgbClr val="000000"/>
              </a:solidFill>
              <a:round/>
              <a:headEnd/>
              <a:tailEnd/>
            </a:ln>
            <a:extLst/>
          </p:spPr>
          <p:txBody>
            <a:bodyPr/>
            <a:lstStyle/>
            <a:p>
              <a:endParaRPr lang="en-US"/>
            </a:p>
          </p:txBody>
        </p:sp>
        <p:sp>
          <p:nvSpPr>
            <p:cNvPr id="46335" name="Line 1279"/>
            <p:cNvSpPr>
              <a:spLocks noChangeShapeType="1"/>
            </p:cNvSpPr>
            <p:nvPr/>
          </p:nvSpPr>
          <p:spPr bwMode="auto">
            <a:xfrm flipV="1">
              <a:off x="612" y="1961"/>
              <a:ext cx="1" cy="4"/>
            </a:xfrm>
            <a:prstGeom prst="line">
              <a:avLst/>
            </a:prstGeom>
            <a:grpFill/>
            <a:ln w="0">
              <a:solidFill>
                <a:srgbClr val="000000"/>
              </a:solidFill>
              <a:round/>
              <a:headEnd/>
              <a:tailEnd/>
            </a:ln>
            <a:extLst/>
          </p:spPr>
          <p:txBody>
            <a:bodyPr/>
            <a:lstStyle/>
            <a:p>
              <a:endParaRPr lang="en-US"/>
            </a:p>
          </p:txBody>
        </p:sp>
        <p:sp>
          <p:nvSpPr>
            <p:cNvPr id="46336" name="Line 1280"/>
            <p:cNvSpPr>
              <a:spLocks noChangeShapeType="1"/>
            </p:cNvSpPr>
            <p:nvPr/>
          </p:nvSpPr>
          <p:spPr bwMode="auto">
            <a:xfrm flipV="1">
              <a:off x="618" y="1961"/>
              <a:ext cx="1" cy="4"/>
            </a:xfrm>
            <a:prstGeom prst="line">
              <a:avLst/>
            </a:prstGeom>
            <a:grpFill/>
            <a:ln w="0">
              <a:solidFill>
                <a:srgbClr val="000000"/>
              </a:solidFill>
              <a:round/>
              <a:headEnd/>
              <a:tailEnd/>
            </a:ln>
            <a:extLst/>
          </p:spPr>
          <p:txBody>
            <a:bodyPr/>
            <a:lstStyle/>
            <a:p>
              <a:endParaRPr lang="en-US"/>
            </a:p>
          </p:txBody>
        </p:sp>
        <p:sp>
          <p:nvSpPr>
            <p:cNvPr id="46337" name="Line 1281"/>
            <p:cNvSpPr>
              <a:spLocks noChangeShapeType="1"/>
            </p:cNvSpPr>
            <p:nvPr/>
          </p:nvSpPr>
          <p:spPr bwMode="auto">
            <a:xfrm flipV="1">
              <a:off x="625" y="1961"/>
              <a:ext cx="1" cy="4"/>
            </a:xfrm>
            <a:prstGeom prst="line">
              <a:avLst/>
            </a:prstGeom>
            <a:grpFill/>
            <a:ln w="0">
              <a:solidFill>
                <a:srgbClr val="000000"/>
              </a:solidFill>
              <a:round/>
              <a:headEnd/>
              <a:tailEnd/>
            </a:ln>
            <a:extLst/>
          </p:spPr>
          <p:txBody>
            <a:bodyPr/>
            <a:lstStyle/>
            <a:p>
              <a:endParaRPr lang="en-US"/>
            </a:p>
          </p:txBody>
        </p:sp>
        <p:sp>
          <p:nvSpPr>
            <p:cNvPr id="46338" name="Line 1282"/>
            <p:cNvSpPr>
              <a:spLocks noChangeShapeType="1"/>
            </p:cNvSpPr>
            <p:nvPr/>
          </p:nvSpPr>
          <p:spPr bwMode="auto">
            <a:xfrm flipV="1">
              <a:off x="631" y="1961"/>
              <a:ext cx="1" cy="4"/>
            </a:xfrm>
            <a:prstGeom prst="line">
              <a:avLst/>
            </a:prstGeom>
            <a:grpFill/>
            <a:ln w="0">
              <a:solidFill>
                <a:srgbClr val="000000"/>
              </a:solidFill>
              <a:round/>
              <a:headEnd/>
              <a:tailEnd/>
            </a:ln>
            <a:extLst/>
          </p:spPr>
          <p:txBody>
            <a:bodyPr/>
            <a:lstStyle/>
            <a:p>
              <a:endParaRPr lang="en-US"/>
            </a:p>
          </p:txBody>
        </p:sp>
        <p:sp>
          <p:nvSpPr>
            <p:cNvPr id="46339" name="Line 1283"/>
            <p:cNvSpPr>
              <a:spLocks noChangeShapeType="1"/>
            </p:cNvSpPr>
            <p:nvPr/>
          </p:nvSpPr>
          <p:spPr bwMode="auto">
            <a:xfrm flipV="1">
              <a:off x="638" y="1937"/>
              <a:ext cx="1" cy="28"/>
            </a:xfrm>
            <a:prstGeom prst="line">
              <a:avLst/>
            </a:prstGeom>
            <a:grpFill/>
            <a:ln w="0">
              <a:solidFill>
                <a:srgbClr val="000000"/>
              </a:solidFill>
              <a:round/>
              <a:headEnd/>
              <a:tailEnd/>
            </a:ln>
            <a:extLst/>
          </p:spPr>
          <p:txBody>
            <a:bodyPr/>
            <a:lstStyle/>
            <a:p>
              <a:endParaRPr lang="en-US"/>
            </a:p>
          </p:txBody>
        </p:sp>
        <p:sp>
          <p:nvSpPr>
            <p:cNvPr id="46340" name="Line 1284"/>
            <p:cNvSpPr>
              <a:spLocks noChangeShapeType="1"/>
            </p:cNvSpPr>
            <p:nvPr/>
          </p:nvSpPr>
          <p:spPr bwMode="auto">
            <a:xfrm flipV="1">
              <a:off x="644" y="1947"/>
              <a:ext cx="1" cy="18"/>
            </a:xfrm>
            <a:prstGeom prst="line">
              <a:avLst/>
            </a:prstGeom>
            <a:grpFill/>
            <a:ln w="0">
              <a:solidFill>
                <a:srgbClr val="000000"/>
              </a:solidFill>
              <a:round/>
              <a:headEnd/>
              <a:tailEnd/>
            </a:ln>
            <a:extLst/>
          </p:spPr>
          <p:txBody>
            <a:bodyPr/>
            <a:lstStyle/>
            <a:p>
              <a:endParaRPr lang="en-US"/>
            </a:p>
          </p:txBody>
        </p:sp>
        <p:sp>
          <p:nvSpPr>
            <p:cNvPr id="46341" name="Line 1285"/>
            <p:cNvSpPr>
              <a:spLocks noChangeShapeType="1"/>
            </p:cNvSpPr>
            <p:nvPr/>
          </p:nvSpPr>
          <p:spPr bwMode="auto">
            <a:xfrm flipV="1">
              <a:off x="651" y="1961"/>
              <a:ext cx="1" cy="4"/>
            </a:xfrm>
            <a:prstGeom prst="line">
              <a:avLst/>
            </a:prstGeom>
            <a:grpFill/>
            <a:ln w="0">
              <a:solidFill>
                <a:srgbClr val="000000"/>
              </a:solidFill>
              <a:round/>
              <a:headEnd/>
              <a:tailEnd/>
            </a:ln>
            <a:extLst/>
          </p:spPr>
          <p:txBody>
            <a:bodyPr/>
            <a:lstStyle/>
            <a:p>
              <a:endParaRPr lang="en-US"/>
            </a:p>
          </p:txBody>
        </p:sp>
        <p:sp>
          <p:nvSpPr>
            <p:cNvPr id="46342" name="Line 1286"/>
            <p:cNvSpPr>
              <a:spLocks noChangeShapeType="1"/>
            </p:cNvSpPr>
            <p:nvPr/>
          </p:nvSpPr>
          <p:spPr bwMode="auto">
            <a:xfrm flipV="1">
              <a:off x="658" y="1929"/>
              <a:ext cx="1" cy="36"/>
            </a:xfrm>
            <a:prstGeom prst="line">
              <a:avLst/>
            </a:prstGeom>
            <a:grpFill/>
            <a:ln w="0">
              <a:solidFill>
                <a:srgbClr val="000000"/>
              </a:solidFill>
              <a:round/>
              <a:headEnd/>
              <a:tailEnd/>
            </a:ln>
            <a:extLst/>
          </p:spPr>
          <p:txBody>
            <a:bodyPr/>
            <a:lstStyle/>
            <a:p>
              <a:endParaRPr lang="en-US"/>
            </a:p>
          </p:txBody>
        </p:sp>
        <p:sp>
          <p:nvSpPr>
            <p:cNvPr id="46343" name="Line 1287"/>
            <p:cNvSpPr>
              <a:spLocks noChangeShapeType="1"/>
            </p:cNvSpPr>
            <p:nvPr/>
          </p:nvSpPr>
          <p:spPr bwMode="auto">
            <a:xfrm flipV="1">
              <a:off x="664" y="1951"/>
              <a:ext cx="1" cy="14"/>
            </a:xfrm>
            <a:prstGeom prst="line">
              <a:avLst/>
            </a:prstGeom>
            <a:grpFill/>
            <a:ln w="0">
              <a:solidFill>
                <a:srgbClr val="000000"/>
              </a:solidFill>
              <a:round/>
              <a:headEnd/>
              <a:tailEnd/>
            </a:ln>
            <a:extLst/>
          </p:spPr>
          <p:txBody>
            <a:bodyPr/>
            <a:lstStyle/>
            <a:p>
              <a:endParaRPr lang="en-US"/>
            </a:p>
          </p:txBody>
        </p:sp>
        <p:sp>
          <p:nvSpPr>
            <p:cNvPr id="46344" name="Line 1288"/>
            <p:cNvSpPr>
              <a:spLocks noChangeShapeType="1"/>
            </p:cNvSpPr>
            <p:nvPr/>
          </p:nvSpPr>
          <p:spPr bwMode="auto">
            <a:xfrm flipV="1">
              <a:off x="671" y="1961"/>
              <a:ext cx="1" cy="4"/>
            </a:xfrm>
            <a:prstGeom prst="line">
              <a:avLst/>
            </a:prstGeom>
            <a:grpFill/>
            <a:ln w="0">
              <a:solidFill>
                <a:srgbClr val="000000"/>
              </a:solidFill>
              <a:round/>
              <a:headEnd/>
              <a:tailEnd/>
            </a:ln>
            <a:extLst/>
          </p:spPr>
          <p:txBody>
            <a:bodyPr/>
            <a:lstStyle/>
            <a:p>
              <a:endParaRPr lang="en-US"/>
            </a:p>
          </p:txBody>
        </p:sp>
        <p:sp>
          <p:nvSpPr>
            <p:cNvPr id="46345" name="Line 1289"/>
            <p:cNvSpPr>
              <a:spLocks noChangeShapeType="1"/>
            </p:cNvSpPr>
            <p:nvPr/>
          </p:nvSpPr>
          <p:spPr bwMode="auto">
            <a:xfrm flipV="1">
              <a:off x="684" y="1961"/>
              <a:ext cx="1" cy="4"/>
            </a:xfrm>
            <a:prstGeom prst="line">
              <a:avLst/>
            </a:prstGeom>
            <a:grpFill/>
            <a:ln w="0">
              <a:solidFill>
                <a:srgbClr val="000000"/>
              </a:solidFill>
              <a:round/>
              <a:headEnd/>
              <a:tailEnd/>
            </a:ln>
            <a:extLst/>
          </p:spPr>
          <p:txBody>
            <a:bodyPr/>
            <a:lstStyle/>
            <a:p>
              <a:endParaRPr lang="en-US"/>
            </a:p>
          </p:txBody>
        </p:sp>
        <p:sp>
          <p:nvSpPr>
            <p:cNvPr id="46346" name="Line 1290"/>
            <p:cNvSpPr>
              <a:spLocks noChangeShapeType="1"/>
            </p:cNvSpPr>
            <p:nvPr/>
          </p:nvSpPr>
          <p:spPr bwMode="auto">
            <a:xfrm flipV="1">
              <a:off x="710" y="1908"/>
              <a:ext cx="1" cy="57"/>
            </a:xfrm>
            <a:prstGeom prst="line">
              <a:avLst/>
            </a:prstGeom>
            <a:grpFill/>
            <a:ln w="0">
              <a:solidFill>
                <a:srgbClr val="000000"/>
              </a:solidFill>
              <a:round/>
              <a:headEnd/>
              <a:tailEnd/>
            </a:ln>
            <a:extLst/>
          </p:spPr>
          <p:txBody>
            <a:bodyPr/>
            <a:lstStyle/>
            <a:p>
              <a:endParaRPr lang="en-US"/>
            </a:p>
          </p:txBody>
        </p:sp>
        <p:sp>
          <p:nvSpPr>
            <p:cNvPr id="46347" name="Line 1291"/>
            <p:cNvSpPr>
              <a:spLocks noChangeShapeType="1"/>
            </p:cNvSpPr>
            <p:nvPr/>
          </p:nvSpPr>
          <p:spPr bwMode="auto">
            <a:xfrm flipV="1">
              <a:off x="717" y="1958"/>
              <a:ext cx="1" cy="7"/>
            </a:xfrm>
            <a:prstGeom prst="line">
              <a:avLst/>
            </a:prstGeom>
            <a:grpFill/>
            <a:ln w="0">
              <a:solidFill>
                <a:srgbClr val="000000"/>
              </a:solidFill>
              <a:round/>
              <a:headEnd/>
              <a:tailEnd/>
            </a:ln>
            <a:extLst/>
          </p:spPr>
          <p:txBody>
            <a:bodyPr/>
            <a:lstStyle/>
            <a:p>
              <a:endParaRPr lang="en-US"/>
            </a:p>
          </p:txBody>
        </p:sp>
        <p:sp>
          <p:nvSpPr>
            <p:cNvPr id="46348" name="Line 1292"/>
            <p:cNvSpPr>
              <a:spLocks noChangeShapeType="1"/>
            </p:cNvSpPr>
            <p:nvPr/>
          </p:nvSpPr>
          <p:spPr bwMode="auto">
            <a:xfrm flipV="1">
              <a:off x="723" y="1951"/>
              <a:ext cx="1" cy="14"/>
            </a:xfrm>
            <a:prstGeom prst="line">
              <a:avLst/>
            </a:prstGeom>
            <a:grpFill/>
            <a:ln w="0">
              <a:solidFill>
                <a:srgbClr val="000000"/>
              </a:solidFill>
              <a:round/>
              <a:headEnd/>
              <a:tailEnd/>
            </a:ln>
            <a:extLst/>
          </p:spPr>
          <p:txBody>
            <a:bodyPr/>
            <a:lstStyle/>
            <a:p>
              <a:endParaRPr lang="en-US"/>
            </a:p>
          </p:txBody>
        </p:sp>
        <p:sp>
          <p:nvSpPr>
            <p:cNvPr id="46349" name="Line 1293"/>
            <p:cNvSpPr>
              <a:spLocks noChangeShapeType="1"/>
            </p:cNvSpPr>
            <p:nvPr/>
          </p:nvSpPr>
          <p:spPr bwMode="auto">
            <a:xfrm flipV="1">
              <a:off x="730" y="1958"/>
              <a:ext cx="1" cy="7"/>
            </a:xfrm>
            <a:prstGeom prst="line">
              <a:avLst/>
            </a:prstGeom>
            <a:grpFill/>
            <a:ln w="0">
              <a:solidFill>
                <a:srgbClr val="000000"/>
              </a:solidFill>
              <a:round/>
              <a:headEnd/>
              <a:tailEnd/>
            </a:ln>
            <a:extLst/>
          </p:spPr>
          <p:txBody>
            <a:bodyPr/>
            <a:lstStyle/>
            <a:p>
              <a:endParaRPr lang="en-US"/>
            </a:p>
          </p:txBody>
        </p:sp>
        <p:sp>
          <p:nvSpPr>
            <p:cNvPr id="46350" name="Line 1294"/>
            <p:cNvSpPr>
              <a:spLocks noChangeShapeType="1"/>
            </p:cNvSpPr>
            <p:nvPr/>
          </p:nvSpPr>
          <p:spPr bwMode="auto">
            <a:xfrm flipV="1">
              <a:off x="736" y="1961"/>
              <a:ext cx="1" cy="4"/>
            </a:xfrm>
            <a:prstGeom prst="line">
              <a:avLst/>
            </a:prstGeom>
            <a:grpFill/>
            <a:ln w="0">
              <a:solidFill>
                <a:srgbClr val="000000"/>
              </a:solidFill>
              <a:round/>
              <a:headEnd/>
              <a:tailEnd/>
            </a:ln>
            <a:extLst/>
          </p:spPr>
          <p:txBody>
            <a:bodyPr/>
            <a:lstStyle/>
            <a:p>
              <a:endParaRPr lang="en-US"/>
            </a:p>
          </p:txBody>
        </p:sp>
        <p:sp>
          <p:nvSpPr>
            <p:cNvPr id="46351" name="Line 1295"/>
            <p:cNvSpPr>
              <a:spLocks noChangeShapeType="1"/>
            </p:cNvSpPr>
            <p:nvPr/>
          </p:nvSpPr>
          <p:spPr bwMode="auto">
            <a:xfrm flipV="1">
              <a:off x="743" y="1961"/>
              <a:ext cx="1" cy="4"/>
            </a:xfrm>
            <a:prstGeom prst="line">
              <a:avLst/>
            </a:prstGeom>
            <a:grpFill/>
            <a:ln w="0">
              <a:solidFill>
                <a:srgbClr val="000000"/>
              </a:solidFill>
              <a:round/>
              <a:headEnd/>
              <a:tailEnd/>
            </a:ln>
            <a:extLst/>
          </p:spPr>
          <p:txBody>
            <a:bodyPr/>
            <a:lstStyle/>
            <a:p>
              <a:endParaRPr lang="en-US"/>
            </a:p>
          </p:txBody>
        </p:sp>
        <p:sp>
          <p:nvSpPr>
            <p:cNvPr id="46352" name="Line 1296"/>
            <p:cNvSpPr>
              <a:spLocks noChangeShapeType="1"/>
            </p:cNvSpPr>
            <p:nvPr/>
          </p:nvSpPr>
          <p:spPr bwMode="auto">
            <a:xfrm flipV="1">
              <a:off x="769" y="1961"/>
              <a:ext cx="1" cy="4"/>
            </a:xfrm>
            <a:prstGeom prst="line">
              <a:avLst/>
            </a:prstGeom>
            <a:grpFill/>
            <a:ln w="0">
              <a:solidFill>
                <a:srgbClr val="000000"/>
              </a:solidFill>
              <a:round/>
              <a:headEnd/>
              <a:tailEnd/>
            </a:ln>
            <a:extLst/>
          </p:spPr>
          <p:txBody>
            <a:bodyPr/>
            <a:lstStyle/>
            <a:p>
              <a:endParaRPr lang="en-US"/>
            </a:p>
          </p:txBody>
        </p:sp>
        <p:sp>
          <p:nvSpPr>
            <p:cNvPr id="46353" name="Line 1297"/>
            <p:cNvSpPr>
              <a:spLocks noChangeShapeType="1"/>
            </p:cNvSpPr>
            <p:nvPr/>
          </p:nvSpPr>
          <p:spPr bwMode="auto">
            <a:xfrm flipV="1">
              <a:off x="796" y="1961"/>
              <a:ext cx="1" cy="4"/>
            </a:xfrm>
            <a:prstGeom prst="line">
              <a:avLst/>
            </a:prstGeom>
            <a:grpFill/>
            <a:ln w="0">
              <a:solidFill>
                <a:srgbClr val="000000"/>
              </a:solidFill>
              <a:round/>
              <a:headEnd/>
              <a:tailEnd/>
            </a:ln>
            <a:extLst/>
          </p:spPr>
          <p:txBody>
            <a:bodyPr/>
            <a:lstStyle/>
            <a:p>
              <a:endParaRPr lang="en-US"/>
            </a:p>
          </p:txBody>
        </p:sp>
        <p:sp>
          <p:nvSpPr>
            <p:cNvPr id="46354" name="Line 1298"/>
            <p:cNvSpPr>
              <a:spLocks noChangeShapeType="1"/>
            </p:cNvSpPr>
            <p:nvPr/>
          </p:nvSpPr>
          <p:spPr bwMode="auto">
            <a:xfrm flipV="1">
              <a:off x="802" y="1958"/>
              <a:ext cx="1" cy="7"/>
            </a:xfrm>
            <a:prstGeom prst="line">
              <a:avLst/>
            </a:prstGeom>
            <a:grpFill/>
            <a:ln w="0">
              <a:solidFill>
                <a:srgbClr val="000000"/>
              </a:solidFill>
              <a:round/>
              <a:headEnd/>
              <a:tailEnd/>
            </a:ln>
            <a:extLst/>
          </p:spPr>
          <p:txBody>
            <a:bodyPr/>
            <a:lstStyle/>
            <a:p>
              <a:endParaRPr lang="en-US"/>
            </a:p>
          </p:txBody>
        </p:sp>
        <p:sp>
          <p:nvSpPr>
            <p:cNvPr id="46355" name="Line 1299"/>
            <p:cNvSpPr>
              <a:spLocks noChangeShapeType="1"/>
            </p:cNvSpPr>
            <p:nvPr/>
          </p:nvSpPr>
          <p:spPr bwMode="auto">
            <a:xfrm flipV="1">
              <a:off x="809" y="1929"/>
              <a:ext cx="1" cy="36"/>
            </a:xfrm>
            <a:prstGeom prst="line">
              <a:avLst/>
            </a:prstGeom>
            <a:grpFill/>
            <a:ln w="0">
              <a:solidFill>
                <a:srgbClr val="000000"/>
              </a:solidFill>
              <a:round/>
              <a:headEnd/>
              <a:tailEnd/>
            </a:ln>
            <a:extLst/>
          </p:spPr>
          <p:txBody>
            <a:bodyPr/>
            <a:lstStyle/>
            <a:p>
              <a:endParaRPr lang="en-US"/>
            </a:p>
          </p:txBody>
        </p:sp>
        <p:sp>
          <p:nvSpPr>
            <p:cNvPr id="46356" name="Line 1300"/>
            <p:cNvSpPr>
              <a:spLocks noChangeShapeType="1"/>
            </p:cNvSpPr>
            <p:nvPr/>
          </p:nvSpPr>
          <p:spPr bwMode="auto">
            <a:xfrm flipV="1">
              <a:off x="815" y="1961"/>
              <a:ext cx="1" cy="4"/>
            </a:xfrm>
            <a:prstGeom prst="line">
              <a:avLst/>
            </a:prstGeom>
            <a:grpFill/>
            <a:ln w="0">
              <a:solidFill>
                <a:srgbClr val="000000"/>
              </a:solidFill>
              <a:round/>
              <a:headEnd/>
              <a:tailEnd/>
            </a:ln>
            <a:extLst/>
          </p:spPr>
          <p:txBody>
            <a:bodyPr/>
            <a:lstStyle/>
            <a:p>
              <a:endParaRPr lang="en-US"/>
            </a:p>
          </p:txBody>
        </p:sp>
        <p:sp>
          <p:nvSpPr>
            <p:cNvPr id="46357" name="Line 1301"/>
            <p:cNvSpPr>
              <a:spLocks noChangeShapeType="1"/>
            </p:cNvSpPr>
            <p:nvPr/>
          </p:nvSpPr>
          <p:spPr bwMode="auto">
            <a:xfrm flipV="1">
              <a:off x="822" y="1961"/>
              <a:ext cx="1" cy="4"/>
            </a:xfrm>
            <a:prstGeom prst="line">
              <a:avLst/>
            </a:prstGeom>
            <a:grpFill/>
            <a:ln w="0">
              <a:solidFill>
                <a:srgbClr val="000000"/>
              </a:solidFill>
              <a:round/>
              <a:headEnd/>
              <a:tailEnd/>
            </a:ln>
            <a:extLst/>
          </p:spPr>
          <p:txBody>
            <a:bodyPr/>
            <a:lstStyle/>
            <a:p>
              <a:endParaRPr lang="en-US"/>
            </a:p>
          </p:txBody>
        </p:sp>
        <p:sp>
          <p:nvSpPr>
            <p:cNvPr id="46358" name="Line 1302"/>
            <p:cNvSpPr>
              <a:spLocks noChangeShapeType="1"/>
            </p:cNvSpPr>
            <p:nvPr/>
          </p:nvSpPr>
          <p:spPr bwMode="auto">
            <a:xfrm flipV="1">
              <a:off x="868" y="1951"/>
              <a:ext cx="1" cy="14"/>
            </a:xfrm>
            <a:prstGeom prst="line">
              <a:avLst/>
            </a:prstGeom>
            <a:grpFill/>
            <a:ln w="0">
              <a:solidFill>
                <a:srgbClr val="000000"/>
              </a:solidFill>
              <a:round/>
              <a:headEnd/>
              <a:tailEnd/>
            </a:ln>
            <a:extLst/>
          </p:spPr>
          <p:txBody>
            <a:bodyPr/>
            <a:lstStyle/>
            <a:p>
              <a:endParaRPr lang="en-US"/>
            </a:p>
          </p:txBody>
        </p:sp>
        <p:sp>
          <p:nvSpPr>
            <p:cNvPr id="46359" name="Line 1303"/>
            <p:cNvSpPr>
              <a:spLocks noChangeShapeType="1"/>
            </p:cNvSpPr>
            <p:nvPr/>
          </p:nvSpPr>
          <p:spPr bwMode="auto">
            <a:xfrm flipV="1">
              <a:off x="875" y="1961"/>
              <a:ext cx="1" cy="4"/>
            </a:xfrm>
            <a:prstGeom prst="line">
              <a:avLst/>
            </a:prstGeom>
            <a:grpFill/>
            <a:ln w="0">
              <a:solidFill>
                <a:srgbClr val="000000"/>
              </a:solidFill>
              <a:round/>
              <a:headEnd/>
              <a:tailEnd/>
            </a:ln>
            <a:extLst/>
          </p:spPr>
          <p:txBody>
            <a:bodyPr/>
            <a:lstStyle/>
            <a:p>
              <a:endParaRPr lang="en-US"/>
            </a:p>
          </p:txBody>
        </p:sp>
        <p:sp>
          <p:nvSpPr>
            <p:cNvPr id="46360" name="Line 1304"/>
            <p:cNvSpPr>
              <a:spLocks noChangeShapeType="1"/>
            </p:cNvSpPr>
            <p:nvPr/>
          </p:nvSpPr>
          <p:spPr bwMode="auto">
            <a:xfrm flipV="1">
              <a:off x="881" y="1961"/>
              <a:ext cx="1" cy="4"/>
            </a:xfrm>
            <a:prstGeom prst="line">
              <a:avLst/>
            </a:prstGeom>
            <a:grpFill/>
            <a:ln w="0">
              <a:solidFill>
                <a:srgbClr val="000000"/>
              </a:solidFill>
              <a:round/>
              <a:headEnd/>
              <a:tailEnd/>
            </a:ln>
            <a:extLst/>
          </p:spPr>
          <p:txBody>
            <a:bodyPr/>
            <a:lstStyle/>
            <a:p>
              <a:endParaRPr lang="en-US"/>
            </a:p>
          </p:txBody>
        </p:sp>
        <p:sp>
          <p:nvSpPr>
            <p:cNvPr id="46361" name="Line 1305"/>
            <p:cNvSpPr>
              <a:spLocks noChangeShapeType="1"/>
            </p:cNvSpPr>
            <p:nvPr/>
          </p:nvSpPr>
          <p:spPr bwMode="auto">
            <a:xfrm flipV="1">
              <a:off x="888" y="1961"/>
              <a:ext cx="1" cy="4"/>
            </a:xfrm>
            <a:prstGeom prst="line">
              <a:avLst/>
            </a:prstGeom>
            <a:grpFill/>
            <a:ln w="0">
              <a:solidFill>
                <a:srgbClr val="000000"/>
              </a:solidFill>
              <a:round/>
              <a:headEnd/>
              <a:tailEnd/>
            </a:ln>
            <a:extLst/>
          </p:spPr>
          <p:txBody>
            <a:bodyPr/>
            <a:lstStyle/>
            <a:p>
              <a:endParaRPr lang="en-US"/>
            </a:p>
          </p:txBody>
        </p:sp>
        <p:sp>
          <p:nvSpPr>
            <p:cNvPr id="46362" name="Line 1306"/>
            <p:cNvSpPr>
              <a:spLocks noChangeShapeType="1"/>
            </p:cNvSpPr>
            <p:nvPr/>
          </p:nvSpPr>
          <p:spPr bwMode="auto">
            <a:xfrm flipV="1">
              <a:off x="894" y="1961"/>
              <a:ext cx="1" cy="4"/>
            </a:xfrm>
            <a:prstGeom prst="line">
              <a:avLst/>
            </a:prstGeom>
            <a:grpFill/>
            <a:ln w="0">
              <a:solidFill>
                <a:srgbClr val="000000"/>
              </a:solidFill>
              <a:round/>
              <a:headEnd/>
              <a:tailEnd/>
            </a:ln>
            <a:extLst/>
          </p:spPr>
          <p:txBody>
            <a:bodyPr/>
            <a:lstStyle/>
            <a:p>
              <a:endParaRPr lang="en-US"/>
            </a:p>
          </p:txBody>
        </p:sp>
        <p:sp>
          <p:nvSpPr>
            <p:cNvPr id="46363" name="Line 1307"/>
            <p:cNvSpPr>
              <a:spLocks noChangeShapeType="1"/>
            </p:cNvSpPr>
            <p:nvPr/>
          </p:nvSpPr>
          <p:spPr bwMode="auto">
            <a:xfrm flipV="1">
              <a:off x="901" y="1961"/>
              <a:ext cx="1" cy="4"/>
            </a:xfrm>
            <a:prstGeom prst="line">
              <a:avLst/>
            </a:prstGeom>
            <a:grpFill/>
            <a:ln w="0">
              <a:solidFill>
                <a:srgbClr val="000000"/>
              </a:solidFill>
              <a:round/>
              <a:headEnd/>
              <a:tailEnd/>
            </a:ln>
            <a:extLst/>
          </p:spPr>
          <p:txBody>
            <a:bodyPr/>
            <a:lstStyle/>
            <a:p>
              <a:endParaRPr lang="en-US"/>
            </a:p>
          </p:txBody>
        </p:sp>
        <p:sp>
          <p:nvSpPr>
            <p:cNvPr id="46364" name="Line 1308"/>
            <p:cNvSpPr>
              <a:spLocks noChangeShapeType="1"/>
            </p:cNvSpPr>
            <p:nvPr/>
          </p:nvSpPr>
          <p:spPr bwMode="auto">
            <a:xfrm flipV="1">
              <a:off x="907" y="1954"/>
              <a:ext cx="1" cy="11"/>
            </a:xfrm>
            <a:prstGeom prst="line">
              <a:avLst/>
            </a:prstGeom>
            <a:grpFill/>
            <a:ln w="0">
              <a:solidFill>
                <a:srgbClr val="000000"/>
              </a:solidFill>
              <a:round/>
              <a:headEnd/>
              <a:tailEnd/>
            </a:ln>
            <a:extLst/>
          </p:spPr>
          <p:txBody>
            <a:bodyPr/>
            <a:lstStyle/>
            <a:p>
              <a:endParaRPr lang="en-US"/>
            </a:p>
          </p:txBody>
        </p:sp>
        <p:sp>
          <p:nvSpPr>
            <p:cNvPr id="46365" name="Line 1309"/>
            <p:cNvSpPr>
              <a:spLocks noChangeShapeType="1"/>
            </p:cNvSpPr>
            <p:nvPr/>
          </p:nvSpPr>
          <p:spPr bwMode="auto">
            <a:xfrm flipV="1">
              <a:off x="914" y="1961"/>
              <a:ext cx="1" cy="4"/>
            </a:xfrm>
            <a:prstGeom prst="line">
              <a:avLst/>
            </a:prstGeom>
            <a:grpFill/>
            <a:ln w="0">
              <a:solidFill>
                <a:srgbClr val="000000"/>
              </a:solidFill>
              <a:round/>
              <a:headEnd/>
              <a:tailEnd/>
            </a:ln>
            <a:extLst/>
          </p:spPr>
          <p:txBody>
            <a:bodyPr/>
            <a:lstStyle/>
            <a:p>
              <a:endParaRPr lang="en-US"/>
            </a:p>
          </p:txBody>
        </p:sp>
        <p:sp>
          <p:nvSpPr>
            <p:cNvPr id="46366" name="Line 1310"/>
            <p:cNvSpPr>
              <a:spLocks noChangeShapeType="1"/>
            </p:cNvSpPr>
            <p:nvPr/>
          </p:nvSpPr>
          <p:spPr bwMode="auto">
            <a:xfrm flipV="1">
              <a:off x="921" y="1961"/>
              <a:ext cx="1" cy="4"/>
            </a:xfrm>
            <a:prstGeom prst="line">
              <a:avLst/>
            </a:prstGeom>
            <a:grpFill/>
            <a:ln w="0">
              <a:solidFill>
                <a:srgbClr val="000000"/>
              </a:solidFill>
              <a:round/>
              <a:headEnd/>
              <a:tailEnd/>
            </a:ln>
            <a:extLst/>
          </p:spPr>
          <p:txBody>
            <a:bodyPr/>
            <a:lstStyle/>
            <a:p>
              <a:endParaRPr lang="en-US"/>
            </a:p>
          </p:txBody>
        </p:sp>
        <p:sp>
          <p:nvSpPr>
            <p:cNvPr id="46367" name="Line 1311"/>
            <p:cNvSpPr>
              <a:spLocks noChangeShapeType="1"/>
            </p:cNvSpPr>
            <p:nvPr/>
          </p:nvSpPr>
          <p:spPr bwMode="auto">
            <a:xfrm flipV="1">
              <a:off x="940" y="1961"/>
              <a:ext cx="1" cy="4"/>
            </a:xfrm>
            <a:prstGeom prst="line">
              <a:avLst/>
            </a:prstGeom>
            <a:grpFill/>
            <a:ln w="0">
              <a:solidFill>
                <a:srgbClr val="000000"/>
              </a:solidFill>
              <a:round/>
              <a:headEnd/>
              <a:tailEnd/>
            </a:ln>
            <a:extLst/>
          </p:spPr>
          <p:txBody>
            <a:bodyPr/>
            <a:lstStyle/>
            <a:p>
              <a:endParaRPr lang="en-US"/>
            </a:p>
          </p:txBody>
        </p:sp>
        <p:sp>
          <p:nvSpPr>
            <p:cNvPr id="46368" name="Line 1312"/>
            <p:cNvSpPr>
              <a:spLocks noChangeShapeType="1"/>
            </p:cNvSpPr>
            <p:nvPr/>
          </p:nvSpPr>
          <p:spPr bwMode="auto">
            <a:xfrm flipV="1">
              <a:off x="947" y="1961"/>
              <a:ext cx="1" cy="4"/>
            </a:xfrm>
            <a:prstGeom prst="line">
              <a:avLst/>
            </a:prstGeom>
            <a:grpFill/>
            <a:ln w="0">
              <a:solidFill>
                <a:srgbClr val="000000"/>
              </a:solidFill>
              <a:round/>
              <a:headEnd/>
              <a:tailEnd/>
            </a:ln>
            <a:extLst/>
          </p:spPr>
          <p:txBody>
            <a:bodyPr/>
            <a:lstStyle/>
            <a:p>
              <a:endParaRPr lang="en-US"/>
            </a:p>
          </p:txBody>
        </p:sp>
        <p:sp>
          <p:nvSpPr>
            <p:cNvPr id="46369" name="Line 1313"/>
            <p:cNvSpPr>
              <a:spLocks noChangeShapeType="1"/>
            </p:cNvSpPr>
            <p:nvPr/>
          </p:nvSpPr>
          <p:spPr bwMode="auto">
            <a:xfrm flipV="1">
              <a:off x="960" y="1723"/>
              <a:ext cx="1" cy="242"/>
            </a:xfrm>
            <a:prstGeom prst="line">
              <a:avLst/>
            </a:prstGeom>
            <a:grpFill/>
            <a:ln w="0">
              <a:solidFill>
                <a:srgbClr val="000000"/>
              </a:solidFill>
              <a:round/>
              <a:headEnd/>
              <a:tailEnd/>
            </a:ln>
            <a:extLst/>
          </p:spPr>
          <p:txBody>
            <a:bodyPr/>
            <a:lstStyle/>
            <a:p>
              <a:endParaRPr lang="en-US"/>
            </a:p>
          </p:txBody>
        </p:sp>
        <p:sp>
          <p:nvSpPr>
            <p:cNvPr id="46370" name="Line 1314"/>
            <p:cNvSpPr>
              <a:spLocks noChangeShapeType="1"/>
            </p:cNvSpPr>
            <p:nvPr/>
          </p:nvSpPr>
          <p:spPr bwMode="auto">
            <a:xfrm flipV="1">
              <a:off x="967" y="1933"/>
              <a:ext cx="1" cy="32"/>
            </a:xfrm>
            <a:prstGeom prst="line">
              <a:avLst/>
            </a:prstGeom>
            <a:grpFill/>
            <a:ln w="0">
              <a:solidFill>
                <a:srgbClr val="000000"/>
              </a:solidFill>
              <a:round/>
              <a:headEnd/>
              <a:tailEnd/>
            </a:ln>
            <a:extLst/>
          </p:spPr>
          <p:txBody>
            <a:bodyPr/>
            <a:lstStyle/>
            <a:p>
              <a:endParaRPr lang="en-US"/>
            </a:p>
          </p:txBody>
        </p:sp>
        <p:sp>
          <p:nvSpPr>
            <p:cNvPr id="46371" name="Line 1315"/>
            <p:cNvSpPr>
              <a:spLocks noChangeShapeType="1"/>
            </p:cNvSpPr>
            <p:nvPr/>
          </p:nvSpPr>
          <p:spPr bwMode="auto">
            <a:xfrm flipV="1">
              <a:off x="973" y="1961"/>
              <a:ext cx="1" cy="4"/>
            </a:xfrm>
            <a:prstGeom prst="line">
              <a:avLst/>
            </a:prstGeom>
            <a:grpFill/>
            <a:ln w="0">
              <a:solidFill>
                <a:srgbClr val="000000"/>
              </a:solidFill>
              <a:round/>
              <a:headEnd/>
              <a:tailEnd/>
            </a:ln>
            <a:extLst/>
          </p:spPr>
          <p:txBody>
            <a:bodyPr/>
            <a:lstStyle/>
            <a:p>
              <a:endParaRPr lang="en-US"/>
            </a:p>
          </p:txBody>
        </p:sp>
        <p:sp>
          <p:nvSpPr>
            <p:cNvPr id="46372" name="Line 1316"/>
            <p:cNvSpPr>
              <a:spLocks noChangeShapeType="1"/>
            </p:cNvSpPr>
            <p:nvPr/>
          </p:nvSpPr>
          <p:spPr bwMode="auto">
            <a:xfrm flipV="1">
              <a:off x="980" y="1961"/>
              <a:ext cx="1" cy="4"/>
            </a:xfrm>
            <a:prstGeom prst="line">
              <a:avLst/>
            </a:prstGeom>
            <a:grpFill/>
            <a:ln w="0">
              <a:solidFill>
                <a:srgbClr val="000000"/>
              </a:solidFill>
              <a:round/>
              <a:headEnd/>
              <a:tailEnd/>
            </a:ln>
            <a:extLst/>
          </p:spPr>
          <p:txBody>
            <a:bodyPr/>
            <a:lstStyle/>
            <a:p>
              <a:endParaRPr lang="en-US"/>
            </a:p>
          </p:txBody>
        </p:sp>
        <p:sp>
          <p:nvSpPr>
            <p:cNvPr id="46373" name="Line 1317"/>
            <p:cNvSpPr>
              <a:spLocks noChangeShapeType="1"/>
            </p:cNvSpPr>
            <p:nvPr/>
          </p:nvSpPr>
          <p:spPr bwMode="auto">
            <a:xfrm flipV="1">
              <a:off x="1006" y="1961"/>
              <a:ext cx="1" cy="4"/>
            </a:xfrm>
            <a:prstGeom prst="line">
              <a:avLst/>
            </a:prstGeom>
            <a:grpFill/>
            <a:ln w="0">
              <a:solidFill>
                <a:srgbClr val="000000"/>
              </a:solidFill>
              <a:round/>
              <a:headEnd/>
              <a:tailEnd/>
            </a:ln>
            <a:extLst/>
          </p:spPr>
          <p:txBody>
            <a:bodyPr/>
            <a:lstStyle/>
            <a:p>
              <a:endParaRPr lang="en-US"/>
            </a:p>
          </p:txBody>
        </p:sp>
        <p:sp>
          <p:nvSpPr>
            <p:cNvPr id="46374" name="Line 1318"/>
            <p:cNvSpPr>
              <a:spLocks noChangeShapeType="1"/>
            </p:cNvSpPr>
            <p:nvPr/>
          </p:nvSpPr>
          <p:spPr bwMode="auto">
            <a:xfrm flipV="1">
              <a:off x="1026" y="1961"/>
              <a:ext cx="1" cy="4"/>
            </a:xfrm>
            <a:prstGeom prst="line">
              <a:avLst/>
            </a:prstGeom>
            <a:grpFill/>
            <a:ln w="0">
              <a:solidFill>
                <a:srgbClr val="000000"/>
              </a:solidFill>
              <a:round/>
              <a:headEnd/>
              <a:tailEnd/>
            </a:ln>
            <a:extLst/>
          </p:spPr>
          <p:txBody>
            <a:bodyPr/>
            <a:lstStyle/>
            <a:p>
              <a:endParaRPr lang="en-US"/>
            </a:p>
          </p:txBody>
        </p:sp>
        <p:sp>
          <p:nvSpPr>
            <p:cNvPr id="46375" name="Line 1319"/>
            <p:cNvSpPr>
              <a:spLocks noChangeShapeType="1"/>
            </p:cNvSpPr>
            <p:nvPr/>
          </p:nvSpPr>
          <p:spPr bwMode="auto">
            <a:xfrm flipV="1">
              <a:off x="1032" y="1961"/>
              <a:ext cx="1" cy="4"/>
            </a:xfrm>
            <a:prstGeom prst="line">
              <a:avLst/>
            </a:prstGeom>
            <a:grpFill/>
            <a:ln w="0">
              <a:solidFill>
                <a:srgbClr val="000000"/>
              </a:solidFill>
              <a:round/>
              <a:headEnd/>
              <a:tailEnd/>
            </a:ln>
            <a:extLst/>
          </p:spPr>
          <p:txBody>
            <a:bodyPr/>
            <a:lstStyle/>
            <a:p>
              <a:endParaRPr lang="en-US"/>
            </a:p>
          </p:txBody>
        </p:sp>
        <p:sp>
          <p:nvSpPr>
            <p:cNvPr id="46376" name="Line 1320"/>
            <p:cNvSpPr>
              <a:spLocks noChangeShapeType="1"/>
            </p:cNvSpPr>
            <p:nvPr/>
          </p:nvSpPr>
          <p:spPr bwMode="auto">
            <a:xfrm flipV="1">
              <a:off x="1039" y="1958"/>
              <a:ext cx="1" cy="7"/>
            </a:xfrm>
            <a:prstGeom prst="line">
              <a:avLst/>
            </a:prstGeom>
            <a:grpFill/>
            <a:ln w="0">
              <a:solidFill>
                <a:srgbClr val="000000"/>
              </a:solidFill>
              <a:round/>
              <a:headEnd/>
              <a:tailEnd/>
            </a:ln>
            <a:extLst/>
          </p:spPr>
          <p:txBody>
            <a:bodyPr/>
            <a:lstStyle/>
            <a:p>
              <a:endParaRPr lang="en-US"/>
            </a:p>
          </p:txBody>
        </p:sp>
        <p:sp>
          <p:nvSpPr>
            <p:cNvPr id="46377" name="Line 1321"/>
            <p:cNvSpPr>
              <a:spLocks noChangeShapeType="1"/>
            </p:cNvSpPr>
            <p:nvPr/>
          </p:nvSpPr>
          <p:spPr bwMode="auto">
            <a:xfrm flipV="1">
              <a:off x="1052" y="1456"/>
              <a:ext cx="1" cy="509"/>
            </a:xfrm>
            <a:prstGeom prst="line">
              <a:avLst/>
            </a:prstGeom>
            <a:grpFill/>
            <a:ln w="0">
              <a:solidFill>
                <a:srgbClr val="000000"/>
              </a:solidFill>
              <a:round/>
              <a:headEnd/>
              <a:tailEnd/>
            </a:ln>
            <a:extLst/>
          </p:spPr>
          <p:txBody>
            <a:bodyPr/>
            <a:lstStyle/>
            <a:p>
              <a:endParaRPr lang="en-US"/>
            </a:p>
          </p:txBody>
        </p:sp>
        <p:sp>
          <p:nvSpPr>
            <p:cNvPr id="46378" name="Line 1322"/>
            <p:cNvSpPr>
              <a:spLocks noChangeShapeType="1"/>
            </p:cNvSpPr>
            <p:nvPr/>
          </p:nvSpPr>
          <p:spPr bwMode="auto">
            <a:xfrm flipV="1">
              <a:off x="1059" y="1897"/>
              <a:ext cx="1" cy="68"/>
            </a:xfrm>
            <a:prstGeom prst="line">
              <a:avLst/>
            </a:prstGeom>
            <a:grpFill/>
            <a:ln w="0">
              <a:solidFill>
                <a:srgbClr val="000000"/>
              </a:solidFill>
              <a:round/>
              <a:headEnd/>
              <a:tailEnd/>
            </a:ln>
            <a:extLst/>
          </p:spPr>
          <p:txBody>
            <a:bodyPr/>
            <a:lstStyle/>
            <a:p>
              <a:endParaRPr lang="en-US"/>
            </a:p>
          </p:txBody>
        </p:sp>
        <p:sp>
          <p:nvSpPr>
            <p:cNvPr id="46379" name="Line 1323"/>
            <p:cNvSpPr>
              <a:spLocks noChangeShapeType="1"/>
            </p:cNvSpPr>
            <p:nvPr/>
          </p:nvSpPr>
          <p:spPr bwMode="auto">
            <a:xfrm flipV="1">
              <a:off x="1065" y="1961"/>
              <a:ext cx="1" cy="4"/>
            </a:xfrm>
            <a:prstGeom prst="line">
              <a:avLst/>
            </a:prstGeom>
            <a:grpFill/>
            <a:ln w="0">
              <a:solidFill>
                <a:srgbClr val="000000"/>
              </a:solidFill>
              <a:round/>
              <a:headEnd/>
              <a:tailEnd/>
            </a:ln>
            <a:extLst/>
          </p:spPr>
          <p:txBody>
            <a:bodyPr/>
            <a:lstStyle/>
            <a:p>
              <a:endParaRPr lang="en-US"/>
            </a:p>
          </p:txBody>
        </p:sp>
        <p:sp>
          <p:nvSpPr>
            <p:cNvPr id="46380" name="Line 1324"/>
            <p:cNvSpPr>
              <a:spLocks noChangeShapeType="1"/>
            </p:cNvSpPr>
            <p:nvPr/>
          </p:nvSpPr>
          <p:spPr bwMode="auto">
            <a:xfrm flipV="1">
              <a:off x="1078" y="1961"/>
              <a:ext cx="1" cy="4"/>
            </a:xfrm>
            <a:prstGeom prst="line">
              <a:avLst/>
            </a:prstGeom>
            <a:grpFill/>
            <a:ln w="0">
              <a:solidFill>
                <a:srgbClr val="000000"/>
              </a:solidFill>
              <a:round/>
              <a:headEnd/>
              <a:tailEnd/>
            </a:ln>
            <a:extLst/>
          </p:spPr>
          <p:txBody>
            <a:bodyPr/>
            <a:lstStyle/>
            <a:p>
              <a:endParaRPr lang="en-US"/>
            </a:p>
          </p:txBody>
        </p:sp>
        <p:sp>
          <p:nvSpPr>
            <p:cNvPr id="46381" name="Line 1325"/>
            <p:cNvSpPr>
              <a:spLocks noChangeShapeType="1"/>
            </p:cNvSpPr>
            <p:nvPr/>
          </p:nvSpPr>
          <p:spPr bwMode="auto">
            <a:xfrm flipV="1">
              <a:off x="1105" y="1961"/>
              <a:ext cx="1" cy="4"/>
            </a:xfrm>
            <a:prstGeom prst="line">
              <a:avLst/>
            </a:prstGeom>
            <a:grpFill/>
            <a:ln w="0">
              <a:solidFill>
                <a:srgbClr val="000000"/>
              </a:solidFill>
              <a:round/>
              <a:headEnd/>
              <a:tailEnd/>
            </a:ln>
            <a:extLst/>
          </p:spPr>
          <p:txBody>
            <a:bodyPr/>
            <a:lstStyle/>
            <a:p>
              <a:endParaRPr lang="en-US"/>
            </a:p>
          </p:txBody>
        </p:sp>
        <p:sp>
          <p:nvSpPr>
            <p:cNvPr id="46382" name="Line 1326"/>
            <p:cNvSpPr>
              <a:spLocks noChangeShapeType="1"/>
            </p:cNvSpPr>
            <p:nvPr/>
          </p:nvSpPr>
          <p:spPr bwMode="auto">
            <a:xfrm flipV="1">
              <a:off x="1111" y="1933"/>
              <a:ext cx="1" cy="32"/>
            </a:xfrm>
            <a:prstGeom prst="line">
              <a:avLst/>
            </a:prstGeom>
            <a:grpFill/>
            <a:ln w="0">
              <a:solidFill>
                <a:srgbClr val="000000"/>
              </a:solidFill>
              <a:round/>
              <a:headEnd/>
              <a:tailEnd/>
            </a:ln>
            <a:extLst/>
          </p:spPr>
          <p:txBody>
            <a:bodyPr/>
            <a:lstStyle/>
            <a:p>
              <a:endParaRPr lang="en-US"/>
            </a:p>
          </p:txBody>
        </p:sp>
        <p:sp>
          <p:nvSpPr>
            <p:cNvPr id="46383" name="Line 1327"/>
            <p:cNvSpPr>
              <a:spLocks noChangeShapeType="1"/>
            </p:cNvSpPr>
            <p:nvPr/>
          </p:nvSpPr>
          <p:spPr bwMode="auto">
            <a:xfrm flipV="1">
              <a:off x="1118" y="1961"/>
              <a:ext cx="1" cy="4"/>
            </a:xfrm>
            <a:prstGeom prst="line">
              <a:avLst/>
            </a:prstGeom>
            <a:grpFill/>
            <a:ln w="0">
              <a:solidFill>
                <a:srgbClr val="000000"/>
              </a:solidFill>
              <a:round/>
              <a:headEnd/>
              <a:tailEnd/>
            </a:ln>
            <a:extLst/>
          </p:spPr>
          <p:txBody>
            <a:bodyPr/>
            <a:lstStyle/>
            <a:p>
              <a:endParaRPr lang="en-US"/>
            </a:p>
          </p:txBody>
        </p:sp>
        <p:sp>
          <p:nvSpPr>
            <p:cNvPr id="46384" name="Line 1328"/>
            <p:cNvSpPr>
              <a:spLocks noChangeShapeType="1"/>
            </p:cNvSpPr>
            <p:nvPr/>
          </p:nvSpPr>
          <p:spPr bwMode="auto">
            <a:xfrm flipV="1">
              <a:off x="1138" y="1961"/>
              <a:ext cx="1" cy="4"/>
            </a:xfrm>
            <a:prstGeom prst="line">
              <a:avLst/>
            </a:prstGeom>
            <a:grpFill/>
            <a:ln w="0">
              <a:solidFill>
                <a:srgbClr val="000000"/>
              </a:solidFill>
              <a:round/>
              <a:headEnd/>
              <a:tailEnd/>
            </a:ln>
            <a:extLst/>
          </p:spPr>
          <p:txBody>
            <a:bodyPr/>
            <a:lstStyle/>
            <a:p>
              <a:endParaRPr lang="en-US"/>
            </a:p>
          </p:txBody>
        </p:sp>
        <p:sp>
          <p:nvSpPr>
            <p:cNvPr id="46385" name="Line 1329"/>
            <p:cNvSpPr>
              <a:spLocks noChangeShapeType="1"/>
            </p:cNvSpPr>
            <p:nvPr/>
          </p:nvSpPr>
          <p:spPr bwMode="auto">
            <a:xfrm flipV="1">
              <a:off x="1164" y="1961"/>
              <a:ext cx="1" cy="4"/>
            </a:xfrm>
            <a:prstGeom prst="line">
              <a:avLst/>
            </a:prstGeom>
            <a:grpFill/>
            <a:ln w="0">
              <a:solidFill>
                <a:srgbClr val="000000"/>
              </a:solidFill>
              <a:round/>
              <a:headEnd/>
              <a:tailEnd/>
            </a:ln>
            <a:extLst/>
          </p:spPr>
          <p:txBody>
            <a:bodyPr/>
            <a:lstStyle/>
            <a:p>
              <a:endParaRPr lang="en-US"/>
            </a:p>
          </p:txBody>
        </p:sp>
        <p:sp>
          <p:nvSpPr>
            <p:cNvPr id="46386" name="Line 1330"/>
            <p:cNvSpPr>
              <a:spLocks noChangeShapeType="1"/>
            </p:cNvSpPr>
            <p:nvPr/>
          </p:nvSpPr>
          <p:spPr bwMode="auto">
            <a:xfrm flipV="1">
              <a:off x="1177" y="1961"/>
              <a:ext cx="1" cy="4"/>
            </a:xfrm>
            <a:prstGeom prst="line">
              <a:avLst/>
            </a:prstGeom>
            <a:grpFill/>
            <a:ln w="0">
              <a:solidFill>
                <a:srgbClr val="000000"/>
              </a:solidFill>
              <a:round/>
              <a:headEnd/>
              <a:tailEnd/>
            </a:ln>
            <a:extLst/>
          </p:spPr>
          <p:txBody>
            <a:bodyPr/>
            <a:lstStyle/>
            <a:p>
              <a:endParaRPr lang="en-US"/>
            </a:p>
          </p:txBody>
        </p:sp>
        <p:sp>
          <p:nvSpPr>
            <p:cNvPr id="46387" name="Line 1331"/>
            <p:cNvSpPr>
              <a:spLocks noChangeShapeType="1"/>
            </p:cNvSpPr>
            <p:nvPr/>
          </p:nvSpPr>
          <p:spPr bwMode="auto">
            <a:xfrm flipV="1">
              <a:off x="1197" y="1958"/>
              <a:ext cx="1" cy="7"/>
            </a:xfrm>
            <a:prstGeom prst="line">
              <a:avLst/>
            </a:prstGeom>
            <a:grpFill/>
            <a:ln w="0">
              <a:solidFill>
                <a:srgbClr val="000000"/>
              </a:solidFill>
              <a:round/>
              <a:headEnd/>
              <a:tailEnd/>
            </a:ln>
            <a:extLst/>
          </p:spPr>
          <p:txBody>
            <a:bodyPr/>
            <a:lstStyle/>
            <a:p>
              <a:endParaRPr lang="en-US"/>
            </a:p>
          </p:txBody>
        </p:sp>
        <p:sp>
          <p:nvSpPr>
            <p:cNvPr id="46388" name="Line 1332"/>
            <p:cNvSpPr>
              <a:spLocks noChangeShapeType="1"/>
            </p:cNvSpPr>
            <p:nvPr/>
          </p:nvSpPr>
          <p:spPr bwMode="auto">
            <a:xfrm flipV="1">
              <a:off x="1203" y="1612"/>
              <a:ext cx="1" cy="353"/>
            </a:xfrm>
            <a:prstGeom prst="line">
              <a:avLst/>
            </a:prstGeom>
            <a:grpFill/>
            <a:ln w="0">
              <a:solidFill>
                <a:srgbClr val="000000"/>
              </a:solidFill>
              <a:round/>
              <a:headEnd/>
              <a:tailEnd/>
            </a:ln>
            <a:extLst/>
          </p:spPr>
          <p:txBody>
            <a:bodyPr/>
            <a:lstStyle/>
            <a:p>
              <a:endParaRPr lang="en-US"/>
            </a:p>
          </p:txBody>
        </p:sp>
        <p:sp>
          <p:nvSpPr>
            <p:cNvPr id="46389" name="Line 1333"/>
            <p:cNvSpPr>
              <a:spLocks noChangeShapeType="1"/>
            </p:cNvSpPr>
            <p:nvPr/>
          </p:nvSpPr>
          <p:spPr bwMode="auto">
            <a:xfrm flipV="1">
              <a:off x="1210" y="1922"/>
              <a:ext cx="1" cy="43"/>
            </a:xfrm>
            <a:prstGeom prst="line">
              <a:avLst/>
            </a:prstGeom>
            <a:grpFill/>
            <a:ln w="0">
              <a:solidFill>
                <a:srgbClr val="000000"/>
              </a:solidFill>
              <a:round/>
              <a:headEnd/>
              <a:tailEnd/>
            </a:ln>
            <a:extLst/>
          </p:spPr>
          <p:txBody>
            <a:bodyPr/>
            <a:lstStyle/>
            <a:p>
              <a:endParaRPr lang="en-US"/>
            </a:p>
          </p:txBody>
        </p:sp>
        <p:sp>
          <p:nvSpPr>
            <p:cNvPr id="46390" name="Line 1334"/>
            <p:cNvSpPr>
              <a:spLocks noChangeShapeType="1"/>
            </p:cNvSpPr>
            <p:nvPr/>
          </p:nvSpPr>
          <p:spPr bwMode="auto">
            <a:xfrm flipV="1">
              <a:off x="1216" y="1961"/>
              <a:ext cx="1" cy="4"/>
            </a:xfrm>
            <a:prstGeom prst="line">
              <a:avLst/>
            </a:prstGeom>
            <a:grpFill/>
            <a:ln w="0">
              <a:solidFill>
                <a:srgbClr val="000000"/>
              </a:solidFill>
              <a:round/>
              <a:headEnd/>
              <a:tailEnd/>
            </a:ln>
            <a:extLst/>
          </p:spPr>
          <p:txBody>
            <a:bodyPr/>
            <a:lstStyle/>
            <a:p>
              <a:endParaRPr lang="en-US"/>
            </a:p>
          </p:txBody>
        </p:sp>
        <p:sp>
          <p:nvSpPr>
            <p:cNvPr id="46391" name="Line 1335"/>
            <p:cNvSpPr>
              <a:spLocks noChangeShapeType="1"/>
            </p:cNvSpPr>
            <p:nvPr/>
          </p:nvSpPr>
          <p:spPr bwMode="auto">
            <a:xfrm flipV="1">
              <a:off x="1236" y="1961"/>
              <a:ext cx="1" cy="4"/>
            </a:xfrm>
            <a:prstGeom prst="line">
              <a:avLst/>
            </a:prstGeom>
            <a:grpFill/>
            <a:ln w="0">
              <a:solidFill>
                <a:srgbClr val="000000"/>
              </a:solidFill>
              <a:round/>
              <a:headEnd/>
              <a:tailEnd/>
            </a:ln>
            <a:extLst/>
          </p:spPr>
          <p:txBody>
            <a:bodyPr/>
            <a:lstStyle/>
            <a:p>
              <a:endParaRPr lang="en-US"/>
            </a:p>
          </p:txBody>
        </p:sp>
        <p:sp>
          <p:nvSpPr>
            <p:cNvPr id="46392" name="Line 1336"/>
            <p:cNvSpPr>
              <a:spLocks noChangeShapeType="1"/>
            </p:cNvSpPr>
            <p:nvPr/>
          </p:nvSpPr>
          <p:spPr bwMode="auto">
            <a:xfrm flipV="1">
              <a:off x="1256" y="1961"/>
              <a:ext cx="1" cy="4"/>
            </a:xfrm>
            <a:prstGeom prst="line">
              <a:avLst/>
            </a:prstGeom>
            <a:grpFill/>
            <a:ln w="0">
              <a:solidFill>
                <a:srgbClr val="000000"/>
              </a:solidFill>
              <a:round/>
              <a:headEnd/>
              <a:tailEnd/>
            </a:ln>
            <a:extLst/>
          </p:spPr>
          <p:txBody>
            <a:bodyPr/>
            <a:lstStyle/>
            <a:p>
              <a:endParaRPr lang="en-US"/>
            </a:p>
          </p:txBody>
        </p:sp>
        <p:sp>
          <p:nvSpPr>
            <p:cNvPr id="46393" name="Line 1337"/>
            <p:cNvSpPr>
              <a:spLocks noChangeShapeType="1"/>
            </p:cNvSpPr>
            <p:nvPr/>
          </p:nvSpPr>
          <p:spPr bwMode="auto">
            <a:xfrm flipV="1">
              <a:off x="1262" y="1961"/>
              <a:ext cx="1" cy="4"/>
            </a:xfrm>
            <a:prstGeom prst="line">
              <a:avLst/>
            </a:prstGeom>
            <a:grpFill/>
            <a:ln w="0">
              <a:solidFill>
                <a:srgbClr val="000000"/>
              </a:solidFill>
              <a:round/>
              <a:headEnd/>
              <a:tailEnd/>
            </a:ln>
            <a:extLst/>
          </p:spPr>
          <p:txBody>
            <a:bodyPr/>
            <a:lstStyle/>
            <a:p>
              <a:endParaRPr lang="en-US"/>
            </a:p>
          </p:txBody>
        </p:sp>
        <p:sp>
          <p:nvSpPr>
            <p:cNvPr id="46394" name="Line 1338"/>
            <p:cNvSpPr>
              <a:spLocks noChangeShapeType="1"/>
            </p:cNvSpPr>
            <p:nvPr/>
          </p:nvSpPr>
          <p:spPr bwMode="auto">
            <a:xfrm flipV="1">
              <a:off x="1269" y="1958"/>
              <a:ext cx="1" cy="7"/>
            </a:xfrm>
            <a:prstGeom prst="line">
              <a:avLst/>
            </a:prstGeom>
            <a:grpFill/>
            <a:ln w="0">
              <a:solidFill>
                <a:srgbClr val="000000"/>
              </a:solidFill>
              <a:round/>
              <a:headEnd/>
              <a:tailEnd/>
            </a:ln>
            <a:extLst/>
          </p:spPr>
          <p:txBody>
            <a:bodyPr/>
            <a:lstStyle/>
            <a:p>
              <a:endParaRPr lang="en-US"/>
            </a:p>
          </p:txBody>
        </p:sp>
        <p:sp>
          <p:nvSpPr>
            <p:cNvPr id="46395" name="Line 1339"/>
            <p:cNvSpPr>
              <a:spLocks noChangeShapeType="1"/>
            </p:cNvSpPr>
            <p:nvPr/>
          </p:nvSpPr>
          <p:spPr bwMode="auto">
            <a:xfrm flipV="1">
              <a:off x="1289" y="1961"/>
              <a:ext cx="1" cy="4"/>
            </a:xfrm>
            <a:prstGeom prst="line">
              <a:avLst/>
            </a:prstGeom>
            <a:grpFill/>
            <a:ln w="0">
              <a:solidFill>
                <a:srgbClr val="000000"/>
              </a:solidFill>
              <a:round/>
              <a:headEnd/>
              <a:tailEnd/>
            </a:ln>
            <a:extLst/>
          </p:spPr>
          <p:txBody>
            <a:bodyPr/>
            <a:lstStyle/>
            <a:p>
              <a:endParaRPr lang="en-US"/>
            </a:p>
          </p:txBody>
        </p:sp>
        <p:sp>
          <p:nvSpPr>
            <p:cNvPr id="46396" name="Line 1340"/>
            <p:cNvSpPr>
              <a:spLocks noChangeShapeType="1"/>
            </p:cNvSpPr>
            <p:nvPr/>
          </p:nvSpPr>
          <p:spPr bwMode="auto">
            <a:xfrm flipV="1">
              <a:off x="1308" y="1961"/>
              <a:ext cx="1" cy="4"/>
            </a:xfrm>
            <a:prstGeom prst="line">
              <a:avLst/>
            </a:prstGeom>
            <a:grpFill/>
            <a:ln w="0">
              <a:solidFill>
                <a:srgbClr val="000000"/>
              </a:solidFill>
              <a:round/>
              <a:headEnd/>
              <a:tailEnd/>
            </a:ln>
            <a:extLst/>
          </p:spPr>
          <p:txBody>
            <a:bodyPr/>
            <a:lstStyle/>
            <a:p>
              <a:endParaRPr lang="en-US"/>
            </a:p>
          </p:txBody>
        </p:sp>
        <p:sp>
          <p:nvSpPr>
            <p:cNvPr id="46397" name="Line 1341"/>
            <p:cNvSpPr>
              <a:spLocks noChangeShapeType="1"/>
            </p:cNvSpPr>
            <p:nvPr/>
          </p:nvSpPr>
          <p:spPr bwMode="auto">
            <a:xfrm flipV="1">
              <a:off x="1348" y="1961"/>
              <a:ext cx="1" cy="4"/>
            </a:xfrm>
            <a:prstGeom prst="line">
              <a:avLst/>
            </a:prstGeom>
            <a:grpFill/>
            <a:ln w="0">
              <a:solidFill>
                <a:srgbClr val="000000"/>
              </a:solidFill>
              <a:round/>
              <a:headEnd/>
              <a:tailEnd/>
            </a:ln>
            <a:extLst/>
          </p:spPr>
          <p:txBody>
            <a:bodyPr/>
            <a:lstStyle/>
            <a:p>
              <a:endParaRPr lang="en-US"/>
            </a:p>
          </p:txBody>
        </p:sp>
        <p:sp>
          <p:nvSpPr>
            <p:cNvPr id="46398" name="Line 1342"/>
            <p:cNvSpPr>
              <a:spLocks noChangeShapeType="1"/>
            </p:cNvSpPr>
            <p:nvPr/>
          </p:nvSpPr>
          <p:spPr bwMode="auto">
            <a:xfrm flipV="1">
              <a:off x="1355" y="1961"/>
              <a:ext cx="1" cy="4"/>
            </a:xfrm>
            <a:prstGeom prst="line">
              <a:avLst/>
            </a:prstGeom>
            <a:grpFill/>
            <a:ln w="0">
              <a:solidFill>
                <a:srgbClr val="000000"/>
              </a:solidFill>
              <a:round/>
              <a:headEnd/>
              <a:tailEnd/>
            </a:ln>
            <a:extLst/>
          </p:spPr>
          <p:txBody>
            <a:bodyPr/>
            <a:lstStyle/>
            <a:p>
              <a:endParaRPr lang="en-US"/>
            </a:p>
          </p:txBody>
        </p:sp>
        <p:sp>
          <p:nvSpPr>
            <p:cNvPr id="46399" name="Line 1343"/>
            <p:cNvSpPr>
              <a:spLocks noChangeShapeType="1"/>
            </p:cNvSpPr>
            <p:nvPr/>
          </p:nvSpPr>
          <p:spPr bwMode="auto">
            <a:xfrm flipV="1">
              <a:off x="1361" y="1961"/>
              <a:ext cx="1" cy="4"/>
            </a:xfrm>
            <a:prstGeom prst="line">
              <a:avLst/>
            </a:prstGeom>
            <a:grpFill/>
            <a:ln w="0">
              <a:solidFill>
                <a:srgbClr val="000000"/>
              </a:solidFill>
              <a:round/>
              <a:headEnd/>
              <a:tailEnd/>
            </a:ln>
            <a:extLst/>
          </p:spPr>
          <p:txBody>
            <a:bodyPr/>
            <a:lstStyle/>
            <a:p>
              <a:endParaRPr lang="en-US"/>
            </a:p>
          </p:txBody>
        </p:sp>
        <p:sp>
          <p:nvSpPr>
            <p:cNvPr id="46400" name="Line 1344"/>
            <p:cNvSpPr>
              <a:spLocks noChangeShapeType="1"/>
            </p:cNvSpPr>
            <p:nvPr/>
          </p:nvSpPr>
          <p:spPr bwMode="auto">
            <a:xfrm flipV="1">
              <a:off x="1368" y="1961"/>
              <a:ext cx="1" cy="4"/>
            </a:xfrm>
            <a:prstGeom prst="line">
              <a:avLst/>
            </a:prstGeom>
            <a:grpFill/>
            <a:ln w="0">
              <a:solidFill>
                <a:srgbClr val="000000"/>
              </a:solidFill>
              <a:round/>
              <a:headEnd/>
              <a:tailEnd/>
            </a:ln>
            <a:extLst/>
          </p:spPr>
          <p:txBody>
            <a:bodyPr/>
            <a:lstStyle/>
            <a:p>
              <a:endParaRPr lang="en-US"/>
            </a:p>
          </p:txBody>
        </p:sp>
        <p:sp>
          <p:nvSpPr>
            <p:cNvPr id="46401" name="Line 1345"/>
            <p:cNvSpPr>
              <a:spLocks noChangeShapeType="1"/>
            </p:cNvSpPr>
            <p:nvPr/>
          </p:nvSpPr>
          <p:spPr bwMode="auto">
            <a:xfrm flipV="1">
              <a:off x="1374" y="1961"/>
              <a:ext cx="1" cy="4"/>
            </a:xfrm>
            <a:prstGeom prst="line">
              <a:avLst/>
            </a:prstGeom>
            <a:grpFill/>
            <a:ln w="0">
              <a:solidFill>
                <a:srgbClr val="000000"/>
              </a:solidFill>
              <a:round/>
              <a:headEnd/>
              <a:tailEnd/>
            </a:ln>
            <a:extLst/>
          </p:spPr>
          <p:txBody>
            <a:bodyPr/>
            <a:lstStyle/>
            <a:p>
              <a:endParaRPr lang="en-US"/>
            </a:p>
          </p:txBody>
        </p:sp>
        <p:sp>
          <p:nvSpPr>
            <p:cNvPr id="46402" name="Line 1346"/>
            <p:cNvSpPr>
              <a:spLocks noChangeShapeType="1"/>
            </p:cNvSpPr>
            <p:nvPr/>
          </p:nvSpPr>
          <p:spPr bwMode="auto">
            <a:xfrm flipV="1">
              <a:off x="1387" y="1951"/>
              <a:ext cx="1" cy="14"/>
            </a:xfrm>
            <a:prstGeom prst="line">
              <a:avLst/>
            </a:prstGeom>
            <a:grpFill/>
            <a:ln w="0">
              <a:solidFill>
                <a:srgbClr val="000000"/>
              </a:solidFill>
              <a:round/>
              <a:headEnd/>
              <a:tailEnd/>
            </a:ln>
            <a:extLst/>
          </p:spPr>
          <p:txBody>
            <a:bodyPr/>
            <a:lstStyle/>
            <a:p>
              <a:endParaRPr lang="en-US"/>
            </a:p>
          </p:txBody>
        </p:sp>
        <p:sp>
          <p:nvSpPr>
            <p:cNvPr id="46403" name="Line 1347"/>
            <p:cNvSpPr>
              <a:spLocks noChangeShapeType="1"/>
            </p:cNvSpPr>
            <p:nvPr/>
          </p:nvSpPr>
          <p:spPr bwMode="auto">
            <a:xfrm flipV="1">
              <a:off x="1394" y="1961"/>
              <a:ext cx="1" cy="4"/>
            </a:xfrm>
            <a:prstGeom prst="line">
              <a:avLst/>
            </a:prstGeom>
            <a:grpFill/>
            <a:ln w="0">
              <a:solidFill>
                <a:srgbClr val="000000"/>
              </a:solidFill>
              <a:round/>
              <a:headEnd/>
              <a:tailEnd/>
            </a:ln>
            <a:extLst/>
          </p:spPr>
          <p:txBody>
            <a:bodyPr/>
            <a:lstStyle/>
            <a:p>
              <a:endParaRPr lang="en-US"/>
            </a:p>
          </p:txBody>
        </p:sp>
        <p:sp>
          <p:nvSpPr>
            <p:cNvPr id="46404" name="Line 1348"/>
            <p:cNvSpPr>
              <a:spLocks noChangeShapeType="1"/>
            </p:cNvSpPr>
            <p:nvPr/>
          </p:nvSpPr>
          <p:spPr bwMode="auto">
            <a:xfrm flipV="1">
              <a:off x="1407" y="1961"/>
              <a:ext cx="1" cy="4"/>
            </a:xfrm>
            <a:prstGeom prst="line">
              <a:avLst/>
            </a:prstGeom>
            <a:grpFill/>
            <a:ln w="0">
              <a:solidFill>
                <a:srgbClr val="000000"/>
              </a:solidFill>
              <a:round/>
              <a:headEnd/>
              <a:tailEnd/>
            </a:ln>
            <a:extLst/>
          </p:spPr>
          <p:txBody>
            <a:bodyPr/>
            <a:lstStyle/>
            <a:p>
              <a:endParaRPr lang="en-US"/>
            </a:p>
          </p:txBody>
        </p:sp>
        <p:sp>
          <p:nvSpPr>
            <p:cNvPr id="46405" name="Line 1349"/>
            <p:cNvSpPr>
              <a:spLocks noChangeShapeType="1"/>
            </p:cNvSpPr>
            <p:nvPr/>
          </p:nvSpPr>
          <p:spPr bwMode="auto">
            <a:xfrm flipV="1">
              <a:off x="1414" y="1961"/>
              <a:ext cx="1" cy="4"/>
            </a:xfrm>
            <a:prstGeom prst="line">
              <a:avLst/>
            </a:prstGeom>
            <a:grpFill/>
            <a:ln w="0">
              <a:solidFill>
                <a:srgbClr val="000000"/>
              </a:solidFill>
              <a:round/>
              <a:headEnd/>
              <a:tailEnd/>
            </a:ln>
            <a:extLst/>
          </p:spPr>
          <p:txBody>
            <a:bodyPr/>
            <a:lstStyle/>
            <a:p>
              <a:endParaRPr lang="en-US"/>
            </a:p>
          </p:txBody>
        </p:sp>
        <p:sp>
          <p:nvSpPr>
            <p:cNvPr id="46406" name="Line 1350"/>
            <p:cNvSpPr>
              <a:spLocks noChangeShapeType="1"/>
            </p:cNvSpPr>
            <p:nvPr/>
          </p:nvSpPr>
          <p:spPr bwMode="auto">
            <a:xfrm flipV="1">
              <a:off x="1420" y="1958"/>
              <a:ext cx="1" cy="7"/>
            </a:xfrm>
            <a:prstGeom prst="line">
              <a:avLst/>
            </a:prstGeom>
            <a:grpFill/>
            <a:ln w="0">
              <a:solidFill>
                <a:srgbClr val="000000"/>
              </a:solidFill>
              <a:round/>
              <a:headEnd/>
              <a:tailEnd/>
            </a:ln>
            <a:extLst/>
          </p:spPr>
          <p:txBody>
            <a:bodyPr/>
            <a:lstStyle/>
            <a:p>
              <a:endParaRPr lang="en-US"/>
            </a:p>
          </p:txBody>
        </p:sp>
        <p:sp>
          <p:nvSpPr>
            <p:cNvPr id="46407" name="Line 1351"/>
            <p:cNvSpPr>
              <a:spLocks noChangeShapeType="1"/>
            </p:cNvSpPr>
            <p:nvPr/>
          </p:nvSpPr>
          <p:spPr bwMode="auto">
            <a:xfrm flipV="1">
              <a:off x="1427" y="1961"/>
              <a:ext cx="1" cy="4"/>
            </a:xfrm>
            <a:prstGeom prst="line">
              <a:avLst/>
            </a:prstGeom>
            <a:grpFill/>
            <a:ln w="0">
              <a:solidFill>
                <a:srgbClr val="000000"/>
              </a:solidFill>
              <a:round/>
              <a:headEnd/>
              <a:tailEnd/>
            </a:ln>
            <a:extLst/>
          </p:spPr>
          <p:txBody>
            <a:bodyPr/>
            <a:lstStyle/>
            <a:p>
              <a:endParaRPr lang="en-US"/>
            </a:p>
          </p:txBody>
        </p:sp>
        <p:sp>
          <p:nvSpPr>
            <p:cNvPr id="46408" name="Line 1352"/>
            <p:cNvSpPr>
              <a:spLocks noChangeShapeType="1"/>
            </p:cNvSpPr>
            <p:nvPr/>
          </p:nvSpPr>
          <p:spPr bwMode="auto">
            <a:xfrm flipV="1">
              <a:off x="1433" y="1961"/>
              <a:ext cx="1" cy="4"/>
            </a:xfrm>
            <a:prstGeom prst="line">
              <a:avLst/>
            </a:prstGeom>
            <a:grpFill/>
            <a:ln w="0">
              <a:solidFill>
                <a:srgbClr val="000000"/>
              </a:solidFill>
              <a:round/>
              <a:headEnd/>
              <a:tailEnd/>
            </a:ln>
            <a:extLst/>
          </p:spPr>
          <p:txBody>
            <a:bodyPr/>
            <a:lstStyle/>
            <a:p>
              <a:endParaRPr lang="en-US"/>
            </a:p>
          </p:txBody>
        </p:sp>
        <p:sp>
          <p:nvSpPr>
            <p:cNvPr id="46409" name="Line 1353"/>
            <p:cNvSpPr>
              <a:spLocks noChangeShapeType="1"/>
            </p:cNvSpPr>
            <p:nvPr/>
          </p:nvSpPr>
          <p:spPr bwMode="auto">
            <a:xfrm flipV="1">
              <a:off x="1447" y="1961"/>
              <a:ext cx="1" cy="4"/>
            </a:xfrm>
            <a:prstGeom prst="line">
              <a:avLst/>
            </a:prstGeom>
            <a:grpFill/>
            <a:ln w="0">
              <a:solidFill>
                <a:srgbClr val="000000"/>
              </a:solidFill>
              <a:round/>
              <a:headEnd/>
              <a:tailEnd/>
            </a:ln>
            <a:extLst/>
          </p:spPr>
          <p:txBody>
            <a:bodyPr/>
            <a:lstStyle/>
            <a:p>
              <a:endParaRPr lang="en-US"/>
            </a:p>
          </p:txBody>
        </p:sp>
        <p:sp>
          <p:nvSpPr>
            <p:cNvPr id="46410" name="Line 1354"/>
            <p:cNvSpPr>
              <a:spLocks noChangeShapeType="1"/>
            </p:cNvSpPr>
            <p:nvPr/>
          </p:nvSpPr>
          <p:spPr bwMode="auto">
            <a:xfrm flipV="1">
              <a:off x="1466" y="1961"/>
              <a:ext cx="1" cy="4"/>
            </a:xfrm>
            <a:prstGeom prst="line">
              <a:avLst/>
            </a:prstGeom>
            <a:grpFill/>
            <a:ln w="0">
              <a:solidFill>
                <a:srgbClr val="000000"/>
              </a:solidFill>
              <a:round/>
              <a:headEnd/>
              <a:tailEnd/>
            </a:ln>
            <a:extLst/>
          </p:spPr>
          <p:txBody>
            <a:bodyPr/>
            <a:lstStyle/>
            <a:p>
              <a:endParaRPr lang="en-US"/>
            </a:p>
          </p:txBody>
        </p:sp>
        <p:sp>
          <p:nvSpPr>
            <p:cNvPr id="46411" name="Line 1355"/>
            <p:cNvSpPr>
              <a:spLocks noChangeShapeType="1"/>
            </p:cNvSpPr>
            <p:nvPr/>
          </p:nvSpPr>
          <p:spPr bwMode="auto">
            <a:xfrm flipV="1">
              <a:off x="1499" y="1961"/>
              <a:ext cx="1" cy="4"/>
            </a:xfrm>
            <a:prstGeom prst="line">
              <a:avLst/>
            </a:prstGeom>
            <a:grpFill/>
            <a:ln w="0">
              <a:solidFill>
                <a:srgbClr val="000000"/>
              </a:solidFill>
              <a:round/>
              <a:headEnd/>
              <a:tailEnd/>
            </a:ln>
            <a:extLst/>
          </p:spPr>
          <p:txBody>
            <a:bodyPr/>
            <a:lstStyle/>
            <a:p>
              <a:endParaRPr lang="en-US"/>
            </a:p>
          </p:txBody>
        </p:sp>
        <p:sp>
          <p:nvSpPr>
            <p:cNvPr id="46412" name="Line 1356"/>
            <p:cNvSpPr>
              <a:spLocks noChangeShapeType="1"/>
            </p:cNvSpPr>
            <p:nvPr/>
          </p:nvSpPr>
          <p:spPr bwMode="auto">
            <a:xfrm flipV="1">
              <a:off x="1506" y="1958"/>
              <a:ext cx="1" cy="7"/>
            </a:xfrm>
            <a:prstGeom prst="line">
              <a:avLst/>
            </a:prstGeom>
            <a:grpFill/>
            <a:ln w="0">
              <a:solidFill>
                <a:srgbClr val="000000"/>
              </a:solidFill>
              <a:round/>
              <a:headEnd/>
              <a:tailEnd/>
            </a:ln>
            <a:extLst/>
          </p:spPr>
          <p:txBody>
            <a:bodyPr/>
            <a:lstStyle/>
            <a:p>
              <a:endParaRPr lang="en-US"/>
            </a:p>
          </p:txBody>
        </p:sp>
        <p:sp>
          <p:nvSpPr>
            <p:cNvPr id="46413" name="Line 1357"/>
            <p:cNvSpPr>
              <a:spLocks noChangeShapeType="1"/>
            </p:cNvSpPr>
            <p:nvPr/>
          </p:nvSpPr>
          <p:spPr bwMode="auto">
            <a:xfrm flipV="1">
              <a:off x="1512" y="1961"/>
              <a:ext cx="1" cy="4"/>
            </a:xfrm>
            <a:prstGeom prst="line">
              <a:avLst/>
            </a:prstGeom>
            <a:grpFill/>
            <a:ln w="0">
              <a:solidFill>
                <a:srgbClr val="000000"/>
              </a:solidFill>
              <a:round/>
              <a:headEnd/>
              <a:tailEnd/>
            </a:ln>
            <a:extLst/>
          </p:spPr>
          <p:txBody>
            <a:bodyPr/>
            <a:lstStyle/>
            <a:p>
              <a:endParaRPr lang="en-US"/>
            </a:p>
          </p:txBody>
        </p:sp>
        <p:sp>
          <p:nvSpPr>
            <p:cNvPr id="46414" name="Line 1358"/>
            <p:cNvSpPr>
              <a:spLocks noChangeShapeType="1"/>
            </p:cNvSpPr>
            <p:nvPr/>
          </p:nvSpPr>
          <p:spPr bwMode="auto">
            <a:xfrm flipV="1">
              <a:off x="1519" y="1961"/>
              <a:ext cx="1" cy="4"/>
            </a:xfrm>
            <a:prstGeom prst="line">
              <a:avLst/>
            </a:prstGeom>
            <a:grpFill/>
            <a:ln w="0">
              <a:solidFill>
                <a:srgbClr val="000000"/>
              </a:solidFill>
              <a:round/>
              <a:headEnd/>
              <a:tailEnd/>
            </a:ln>
            <a:extLst/>
          </p:spPr>
          <p:txBody>
            <a:bodyPr/>
            <a:lstStyle/>
            <a:p>
              <a:endParaRPr lang="en-US"/>
            </a:p>
          </p:txBody>
        </p:sp>
        <p:sp>
          <p:nvSpPr>
            <p:cNvPr id="46415" name="Line 1359"/>
            <p:cNvSpPr>
              <a:spLocks noChangeShapeType="1"/>
            </p:cNvSpPr>
            <p:nvPr/>
          </p:nvSpPr>
          <p:spPr bwMode="auto">
            <a:xfrm flipV="1">
              <a:off x="1525" y="1961"/>
              <a:ext cx="1" cy="4"/>
            </a:xfrm>
            <a:prstGeom prst="line">
              <a:avLst/>
            </a:prstGeom>
            <a:grpFill/>
            <a:ln w="0">
              <a:solidFill>
                <a:srgbClr val="000000"/>
              </a:solidFill>
              <a:round/>
              <a:headEnd/>
              <a:tailEnd/>
            </a:ln>
            <a:extLst/>
          </p:spPr>
          <p:txBody>
            <a:bodyPr/>
            <a:lstStyle/>
            <a:p>
              <a:endParaRPr lang="en-US"/>
            </a:p>
          </p:txBody>
        </p:sp>
        <p:sp>
          <p:nvSpPr>
            <p:cNvPr id="46416" name="Line 1360"/>
            <p:cNvSpPr>
              <a:spLocks noChangeShapeType="1"/>
            </p:cNvSpPr>
            <p:nvPr/>
          </p:nvSpPr>
          <p:spPr bwMode="auto">
            <a:xfrm flipV="1">
              <a:off x="1532" y="1961"/>
              <a:ext cx="1" cy="4"/>
            </a:xfrm>
            <a:prstGeom prst="line">
              <a:avLst/>
            </a:prstGeom>
            <a:grpFill/>
            <a:ln w="0">
              <a:solidFill>
                <a:srgbClr val="000000"/>
              </a:solidFill>
              <a:round/>
              <a:headEnd/>
              <a:tailEnd/>
            </a:ln>
            <a:extLst/>
          </p:spPr>
          <p:txBody>
            <a:bodyPr/>
            <a:lstStyle/>
            <a:p>
              <a:endParaRPr lang="en-US"/>
            </a:p>
          </p:txBody>
        </p:sp>
        <p:sp>
          <p:nvSpPr>
            <p:cNvPr id="46417" name="Line 1361"/>
            <p:cNvSpPr>
              <a:spLocks noChangeShapeType="1"/>
            </p:cNvSpPr>
            <p:nvPr/>
          </p:nvSpPr>
          <p:spPr bwMode="auto">
            <a:xfrm flipV="1">
              <a:off x="1558" y="1961"/>
              <a:ext cx="1" cy="4"/>
            </a:xfrm>
            <a:prstGeom prst="line">
              <a:avLst/>
            </a:prstGeom>
            <a:grpFill/>
            <a:ln w="0">
              <a:solidFill>
                <a:srgbClr val="000000"/>
              </a:solidFill>
              <a:round/>
              <a:headEnd/>
              <a:tailEnd/>
            </a:ln>
            <a:extLst/>
          </p:spPr>
          <p:txBody>
            <a:bodyPr/>
            <a:lstStyle/>
            <a:p>
              <a:endParaRPr lang="en-US"/>
            </a:p>
          </p:txBody>
        </p:sp>
        <p:sp>
          <p:nvSpPr>
            <p:cNvPr id="46418" name="Line 1362"/>
            <p:cNvSpPr>
              <a:spLocks noChangeShapeType="1"/>
            </p:cNvSpPr>
            <p:nvPr/>
          </p:nvSpPr>
          <p:spPr bwMode="auto">
            <a:xfrm flipV="1">
              <a:off x="1565" y="1961"/>
              <a:ext cx="1" cy="4"/>
            </a:xfrm>
            <a:prstGeom prst="line">
              <a:avLst/>
            </a:prstGeom>
            <a:grpFill/>
            <a:ln w="0">
              <a:solidFill>
                <a:srgbClr val="000000"/>
              </a:solidFill>
              <a:round/>
              <a:headEnd/>
              <a:tailEnd/>
            </a:ln>
            <a:extLst/>
          </p:spPr>
          <p:txBody>
            <a:bodyPr/>
            <a:lstStyle/>
            <a:p>
              <a:endParaRPr lang="en-US"/>
            </a:p>
          </p:txBody>
        </p:sp>
        <p:sp>
          <p:nvSpPr>
            <p:cNvPr id="46419" name="Line 1363"/>
            <p:cNvSpPr>
              <a:spLocks noChangeShapeType="1"/>
            </p:cNvSpPr>
            <p:nvPr/>
          </p:nvSpPr>
          <p:spPr bwMode="auto">
            <a:xfrm flipV="1">
              <a:off x="1578" y="1961"/>
              <a:ext cx="1" cy="4"/>
            </a:xfrm>
            <a:prstGeom prst="line">
              <a:avLst/>
            </a:prstGeom>
            <a:grpFill/>
            <a:ln w="0">
              <a:solidFill>
                <a:srgbClr val="000000"/>
              </a:solidFill>
              <a:round/>
              <a:headEnd/>
              <a:tailEnd/>
            </a:ln>
            <a:extLst/>
          </p:spPr>
          <p:txBody>
            <a:bodyPr/>
            <a:lstStyle/>
            <a:p>
              <a:endParaRPr lang="en-US"/>
            </a:p>
          </p:txBody>
        </p:sp>
        <p:sp>
          <p:nvSpPr>
            <p:cNvPr id="46420" name="Line 1364"/>
            <p:cNvSpPr>
              <a:spLocks noChangeShapeType="1"/>
            </p:cNvSpPr>
            <p:nvPr/>
          </p:nvSpPr>
          <p:spPr bwMode="auto">
            <a:xfrm flipV="1">
              <a:off x="1585" y="1961"/>
              <a:ext cx="1" cy="4"/>
            </a:xfrm>
            <a:prstGeom prst="line">
              <a:avLst/>
            </a:prstGeom>
            <a:grpFill/>
            <a:ln w="0">
              <a:solidFill>
                <a:srgbClr val="000000"/>
              </a:solidFill>
              <a:round/>
              <a:headEnd/>
              <a:tailEnd/>
            </a:ln>
            <a:extLst/>
          </p:spPr>
          <p:txBody>
            <a:bodyPr/>
            <a:lstStyle/>
            <a:p>
              <a:endParaRPr lang="en-US"/>
            </a:p>
          </p:txBody>
        </p:sp>
        <p:sp>
          <p:nvSpPr>
            <p:cNvPr id="46421" name="Line 1365"/>
            <p:cNvSpPr>
              <a:spLocks noChangeShapeType="1"/>
            </p:cNvSpPr>
            <p:nvPr/>
          </p:nvSpPr>
          <p:spPr bwMode="auto">
            <a:xfrm flipV="1">
              <a:off x="1591" y="1961"/>
              <a:ext cx="1" cy="4"/>
            </a:xfrm>
            <a:prstGeom prst="line">
              <a:avLst/>
            </a:prstGeom>
            <a:grpFill/>
            <a:ln w="0">
              <a:solidFill>
                <a:srgbClr val="000000"/>
              </a:solidFill>
              <a:round/>
              <a:headEnd/>
              <a:tailEnd/>
            </a:ln>
            <a:extLst/>
          </p:spPr>
          <p:txBody>
            <a:bodyPr/>
            <a:lstStyle/>
            <a:p>
              <a:endParaRPr lang="en-US"/>
            </a:p>
          </p:txBody>
        </p:sp>
        <p:sp>
          <p:nvSpPr>
            <p:cNvPr id="46422" name="Line 1366"/>
            <p:cNvSpPr>
              <a:spLocks noChangeShapeType="1"/>
            </p:cNvSpPr>
            <p:nvPr/>
          </p:nvSpPr>
          <p:spPr bwMode="auto">
            <a:xfrm flipV="1">
              <a:off x="1598" y="1929"/>
              <a:ext cx="1" cy="36"/>
            </a:xfrm>
            <a:prstGeom prst="line">
              <a:avLst/>
            </a:prstGeom>
            <a:grpFill/>
            <a:ln w="0">
              <a:solidFill>
                <a:srgbClr val="000000"/>
              </a:solidFill>
              <a:round/>
              <a:headEnd/>
              <a:tailEnd/>
            </a:ln>
            <a:extLst/>
          </p:spPr>
          <p:txBody>
            <a:bodyPr/>
            <a:lstStyle/>
            <a:p>
              <a:endParaRPr lang="en-US"/>
            </a:p>
          </p:txBody>
        </p:sp>
        <p:sp>
          <p:nvSpPr>
            <p:cNvPr id="46423" name="Line 1367"/>
            <p:cNvSpPr>
              <a:spLocks noChangeShapeType="1"/>
            </p:cNvSpPr>
            <p:nvPr/>
          </p:nvSpPr>
          <p:spPr bwMode="auto">
            <a:xfrm flipV="1">
              <a:off x="1604" y="1954"/>
              <a:ext cx="1" cy="11"/>
            </a:xfrm>
            <a:prstGeom prst="line">
              <a:avLst/>
            </a:prstGeom>
            <a:grpFill/>
            <a:ln w="0">
              <a:solidFill>
                <a:srgbClr val="000000"/>
              </a:solidFill>
              <a:round/>
              <a:headEnd/>
              <a:tailEnd/>
            </a:ln>
            <a:extLst/>
          </p:spPr>
          <p:txBody>
            <a:bodyPr/>
            <a:lstStyle/>
            <a:p>
              <a:endParaRPr lang="en-US"/>
            </a:p>
          </p:txBody>
        </p:sp>
        <p:sp>
          <p:nvSpPr>
            <p:cNvPr id="46424" name="Line 1368"/>
            <p:cNvSpPr>
              <a:spLocks noChangeShapeType="1"/>
            </p:cNvSpPr>
            <p:nvPr/>
          </p:nvSpPr>
          <p:spPr bwMode="auto">
            <a:xfrm flipV="1">
              <a:off x="1644" y="1951"/>
              <a:ext cx="1" cy="14"/>
            </a:xfrm>
            <a:prstGeom prst="line">
              <a:avLst/>
            </a:prstGeom>
            <a:grpFill/>
            <a:ln w="0">
              <a:solidFill>
                <a:srgbClr val="000000"/>
              </a:solidFill>
              <a:round/>
              <a:headEnd/>
              <a:tailEnd/>
            </a:ln>
            <a:extLst/>
          </p:spPr>
          <p:txBody>
            <a:bodyPr/>
            <a:lstStyle/>
            <a:p>
              <a:endParaRPr lang="en-US"/>
            </a:p>
          </p:txBody>
        </p:sp>
        <p:sp>
          <p:nvSpPr>
            <p:cNvPr id="46425" name="Line 1369"/>
            <p:cNvSpPr>
              <a:spLocks noChangeShapeType="1"/>
            </p:cNvSpPr>
            <p:nvPr/>
          </p:nvSpPr>
          <p:spPr bwMode="auto">
            <a:xfrm flipV="1">
              <a:off x="1650" y="1958"/>
              <a:ext cx="1" cy="7"/>
            </a:xfrm>
            <a:prstGeom prst="line">
              <a:avLst/>
            </a:prstGeom>
            <a:grpFill/>
            <a:ln w="0">
              <a:solidFill>
                <a:srgbClr val="000000"/>
              </a:solidFill>
              <a:round/>
              <a:headEnd/>
              <a:tailEnd/>
            </a:ln>
            <a:extLst/>
          </p:spPr>
          <p:txBody>
            <a:bodyPr/>
            <a:lstStyle/>
            <a:p>
              <a:endParaRPr lang="en-US"/>
            </a:p>
          </p:txBody>
        </p:sp>
        <p:sp>
          <p:nvSpPr>
            <p:cNvPr id="46426" name="Line 1370"/>
            <p:cNvSpPr>
              <a:spLocks noChangeShapeType="1"/>
            </p:cNvSpPr>
            <p:nvPr/>
          </p:nvSpPr>
          <p:spPr bwMode="auto">
            <a:xfrm flipV="1">
              <a:off x="1657" y="1961"/>
              <a:ext cx="1" cy="4"/>
            </a:xfrm>
            <a:prstGeom prst="line">
              <a:avLst/>
            </a:prstGeom>
            <a:grpFill/>
            <a:ln w="0">
              <a:solidFill>
                <a:srgbClr val="000000"/>
              </a:solidFill>
              <a:round/>
              <a:headEnd/>
              <a:tailEnd/>
            </a:ln>
            <a:extLst/>
          </p:spPr>
          <p:txBody>
            <a:bodyPr/>
            <a:lstStyle/>
            <a:p>
              <a:endParaRPr lang="en-US"/>
            </a:p>
          </p:txBody>
        </p:sp>
        <p:sp>
          <p:nvSpPr>
            <p:cNvPr id="46427" name="Line 1371"/>
            <p:cNvSpPr>
              <a:spLocks noChangeShapeType="1"/>
            </p:cNvSpPr>
            <p:nvPr/>
          </p:nvSpPr>
          <p:spPr bwMode="auto">
            <a:xfrm flipV="1">
              <a:off x="1664" y="1954"/>
              <a:ext cx="1" cy="11"/>
            </a:xfrm>
            <a:prstGeom prst="line">
              <a:avLst/>
            </a:prstGeom>
            <a:grpFill/>
            <a:ln w="0">
              <a:solidFill>
                <a:srgbClr val="000000"/>
              </a:solidFill>
              <a:round/>
              <a:headEnd/>
              <a:tailEnd/>
            </a:ln>
            <a:extLst/>
          </p:spPr>
          <p:txBody>
            <a:bodyPr/>
            <a:lstStyle/>
            <a:p>
              <a:endParaRPr lang="en-US"/>
            </a:p>
          </p:txBody>
        </p:sp>
        <p:sp>
          <p:nvSpPr>
            <p:cNvPr id="46428" name="Line 1372"/>
            <p:cNvSpPr>
              <a:spLocks noChangeShapeType="1"/>
            </p:cNvSpPr>
            <p:nvPr/>
          </p:nvSpPr>
          <p:spPr bwMode="auto">
            <a:xfrm flipV="1">
              <a:off x="1670" y="1961"/>
              <a:ext cx="1" cy="4"/>
            </a:xfrm>
            <a:prstGeom prst="line">
              <a:avLst/>
            </a:prstGeom>
            <a:grpFill/>
            <a:ln w="0">
              <a:solidFill>
                <a:srgbClr val="000000"/>
              </a:solidFill>
              <a:round/>
              <a:headEnd/>
              <a:tailEnd/>
            </a:ln>
            <a:extLst/>
          </p:spPr>
          <p:txBody>
            <a:bodyPr/>
            <a:lstStyle/>
            <a:p>
              <a:endParaRPr lang="en-US"/>
            </a:p>
          </p:txBody>
        </p:sp>
        <p:sp>
          <p:nvSpPr>
            <p:cNvPr id="46429" name="Line 1373"/>
            <p:cNvSpPr>
              <a:spLocks noChangeShapeType="1"/>
            </p:cNvSpPr>
            <p:nvPr/>
          </p:nvSpPr>
          <p:spPr bwMode="auto">
            <a:xfrm flipV="1">
              <a:off x="1677" y="1961"/>
              <a:ext cx="1" cy="4"/>
            </a:xfrm>
            <a:prstGeom prst="line">
              <a:avLst/>
            </a:prstGeom>
            <a:grpFill/>
            <a:ln w="0">
              <a:solidFill>
                <a:srgbClr val="000000"/>
              </a:solidFill>
              <a:round/>
              <a:headEnd/>
              <a:tailEnd/>
            </a:ln>
            <a:extLst/>
          </p:spPr>
          <p:txBody>
            <a:bodyPr/>
            <a:lstStyle/>
            <a:p>
              <a:endParaRPr lang="en-US"/>
            </a:p>
          </p:txBody>
        </p:sp>
        <p:sp>
          <p:nvSpPr>
            <p:cNvPr id="46430" name="Line 1374"/>
            <p:cNvSpPr>
              <a:spLocks noChangeShapeType="1"/>
            </p:cNvSpPr>
            <p:nvPr/>
          </p:nvSpPr>
          <p:spPr bwMode="auto">
            <a:xfrm flipV="1">
              <a:off x="1683" y="1961"/>
              <a:ext cx="1" cy="4"/>
            </a:xfrm>
            <a:prstGeom prst="line">
              <a:avLst/>
            </a:prstGeom>
            <a:grpFill/>
            <a:ln w="0">
              <a:solidFill>
                <a:srgbClr val="000000"/>
              </a:solidFill>
              <a:round/>
              <a:headEnd/>
              <a:tailEnd/>
            </a:ln>
            <a:extLst/>
          </p:spPr>
          <p:txBody>
            <a:bodyPr/>
            <a:lstStyle/>
            <a:p>
              <a:endParaRPr lang="en-US"/>
            </a:p>
          </p:txBody>
        </p:sp>
        <p:sp>
          <p:nvSpPr>
            <p:cNvPr id="46431" name="Line 1375"/>
            <p:cNvSpPr>
              <a:spLocks noChangeShapeType="1"/>
            </p:cNvSpPr>
            <p:nvPr/>
          </p:nvSpPr>
          <p:spPr bwMode="auto">
            <a:xfrm flipV="1">
              <a:off x="1703" y="1961"/>
              <a:ext cx="1" cy="4"/>
            </a:xfrm>
            <a:prstGeom prst="line">
              <a:avLst/>
            </a:prstGeom>
            <a:grpFill/>
            <a:ln w="0">
              <a:solidFill>
                <a:srgbClr val="000000"/>
              </a:solidFill>
              <a:round/>
              <a:headEnd/>
              <a:tailEnd/>
            </a:ln>
            <a:extLst/>
          </p:spPr>
          <p:txBody>
            <a:bodyPr/>
            <a:lstStyle/>
            <a:p>
              <a:endParaRPr lang="en-US"/>
            </a:p>
          </p:txBody>
        </p:sp>
        <p:sp>
          <p:nvSpPr>
            <p:cNvPr id="46432" name="Line 1376"/>
            <p:cNvSpPr>
              <a:spLocks noChangeShapeType="1"/>
            </p:cNvSpPr>
            <p:nvPr/>
          </p:nvSpPr>
          <p:spPr bwMode="auto">
            <a:xfrm flipV="1">
              <a:off x="1710" y="1961"/>
              <a:ext cx="1" cy="4"/>
            </a:xfrm>
            <a:prstGeom prst="line">
              <a:avLst/>
            </a:prstGeom>
            <a:grpFill/>
            <a:ln w="0">
              <a:solidFill>
                <a:srgbClr val="000000"/>
              </a:solidFill>
              <a:round/>
              <a:headEnd/>
              <a:tailEnd/>
            </a:ln>
            <a:extLst/>
          </p:spPr>
          <p:txBody>
            <a:bodyPr/>
            <a:lstStyle/>
            <a:p>
              <a:endParaRPr lang="en-US"/>
            </a:p>
          </p:txBody>
        </p:sp>
        <p:sp>
          <p:nvSpPr>
            <p:cNvPr id="46433" name="Line 1377"/>
            <p:cNvSpPr>
              <a:spLocks noChangeShapeType="1"/>
            </p:cNvSpPr>
            <p:nvPr/>
          </p:nvSpPr>
          <p:spPr bwMode="auto">
            <a:xfrm flipV="1">
              <a:off x="1723" y="1961"/>
              <a:ext cx="1" cy="4"/>
            </a:xfrm>
            <a:prstGeom prst="line">
              <a:avLst/>
            </a:prstGeom>
            <a:grpFill/>
            <a:ln w="0">
              <a:solidFill>
                <a:srgbClr val="000000"/>
              </a:solidFill>
              <a:round/>
              <a:headEnd/>
              <a:tailEnd/>
            </a:ln>
            <a:extLst/>
          </p:spPr>
          <p:txBody>
            <a:bodyPr/>
            <a:lstStyle/>
            <a:p>
              <a:endParaRPr lang="en-US"/>
            </a:p>
          </p:txBody>
        </p:sp>
        <p:sp>
          <p:nvSpPr>
            <p:cNvPr id="46434" name="Line 1378"/>
            <p:cNvSpPr>
              <a:spLocks noChangeShapeType="1"/>
            </p:cNvSpPr>
            <p:nvPr/>
          </p:nvSpPr>
          <p:spPr bwMode="auto">
            <a:xfrm flipV="1">
              <a:off x="1736" y="1933"/>
              <a:ext cx="1" cy="32"/>
            </a:xfrm>
            <a:prstGeom prst="line">
              <a:avLst/>
            </a:prstGeom>
            <a:grpFill/>
            <a:ln w="0">
              <a:solidFill>
                <a:srgbClr val="000000"/>
              </a:solidFill>
              <a:round/>
              <a:headEnd/>
              <a:tailEnd/>
            </a:ln>
            <a:extLst/>
          </p:spPr>
          <p:txBody>
            <a:bodyPr/>
            <a:lstStyle/>
            <a:p>
              <a:endParaRPr lang="en-US"/>
            </a:p>
          </p:txBody>
        </p:sp>
        <p:sp>
          <p:nvSpPr>
            <p:cNvPr id="46435" name="Line 1379"/>
            <p:cNvSpPr>
              <a:spLocks noChangeShapeType="1"/>
            </p:cNvSpPr>
            <p:nvPr/>
          </p:nvSpPr>
          <p:spPr bwMode="auto">
            <a:xfrm flipV="1">
              <a:off x="1742" y="1954"/>
              <a:ext cx="1" cy="11"/>
            </a:xfrm>
            <a:prstGeom prst="line">
              <a:avLst/>
            </a:prstGeom>
            <a:grpFill/>
            <a:ln w="0">
              <a:solidFill>
                <a:srgbClr val="000000"/>
              </a:solidFill>
              <a:round/>
              <a:headEnd/>
              <a:tailEnd/>
            </a:ln>
            <a:extLst/>
          </p:spPr>
          <p:txBody>
            <a:bodyPr/>
            <a:lstStyle/>
            <a:p>
              <a:endParaRPr lang="en-US"/>
            </a:p>
          </p:txBody>
        </p:sp>
        <p:sp>
          <p:nvSpPr>
            <p:cNvPr id="46436" name="Line 1380"/>
            <p:cNvSpPr>
              <a:spLocks noChangeShapeType="1"/>
            </p:cNvSpPr>
            <p:nvPr/>
          </p:nvSpPr>
          <p:spPr bwMode="auto">
            <a:xfrm flipV="1">
              <a:off x="1749" y="1961"/>
              <a:ext cx="1" cy="4"/>
            </a:xfrm>
            <a:prstGeom prst="line">
              <a:avLst/>
            </a:prstGeom>
            <a:grpFill/>
            <a:ln w="0">
              <a:solidFill>
                <a:srgbClr val="000000"/>
              </a:solidFill>
              <a:round/>
              <a:headEnd/>
              <a:tailEnd/>
            </a:ln>
            <a:extLst/>
          </p:spPr>
          <p:txBody>
            <a:bodyPr/>
            <a:lstStyle/>
            <a:p>
              <a:endParaRPr lang="en-US"/>
            </a:p>
          </p:txBody>
        </p:sp>
        <p:sp>
          <p:nvSpPr>
            <p:cNvPr id="46437" name="Line 1381"/>
            <p:cNvSpPr>
              <a:spLocks noChangeShapeType="1"/>
            </p:cNvSpPr>
            <p:nvPr/>
          </p:nvSpPr>
          <p:spPr bwMode="auto">
            <a:xfrm flipV="1">
              <a:off x="1756" y="1961"/>
              <a:ext cx="1" cy="4"/>
            </a:xfrm>
            <a:prstGeom prst="line">
              <a:avLst/>
            </a:prstGeom>
            <a:grpFill/>
            <a:ln w="0">
              <a:solidFill>
                <a:srgbClr val="000000"/>
              </a:solidFill>
              <a:round/>
              <a:headEnd/>
              <a:tailEnd/>
            </a:ln>
            <a:extLst/>
          </p:spPr>
          <p:txBody>
            <a:bodyPr/>
            <a:lstStyle/>
            <a:p>
              <a:endParaRPr lang="en-US"/>
            </a:p>
          </p:txBody>
        </p:sp>
      </p:grpSp>
      <p:grpSp>
        <p:nvGrpSpPr>
          <p:cNvPr id="46438" name="Group 1382"/>
          <p:cNvGrpSpPr>
            <a:grpSpLocks/>
          </p:cNvGrpSpPr>
          <p:nvPr/>
        </p:nvGrpSpPr>
        <p:grpSpPr bwMode="auto">
          <a:xfrm>
            <a:off x="1382713" y="1222375"/>
            <a:ext cx="6823075" cy="2894013"/>
            <a:chOff x="845" y="142"/>
            <a:chExt cx="4298" cy="1823"/>
          </a:xfrm>
          <a:solidFill>
            <a:schemeClr val="bg1"/>
          </a:solidFill>
        </p:grpSpPr>
        <p:sp>
          <p:nvSpPr>
            <p:cNvPr id="46439" name="Line 1383"/>
            <p:cNvSpPr>
              <a:spLocks noChangeShapeType="1"/>
            </p:cNvSpPr>
            <p:nvPr/>
          </p:nvSpPr>
          <p:spPr bwMode="auto">
            <a:xfrm flipV="1">
              <a:off x="1762" y="1947"/>
              <a:ext cx="1" cy="18"/>
            </a:xfrm>
            <a:prstGeom prst="line">
              <a:avLst/>
            </a:prstGeom>
            <a:grpFill/>
            <a:ln w="0">
              <a:solidFill>
                <a:srgbClr val="000000"/>
              </a:solidFill>
              <a:round/>
              <a:headEnd/>
              <a:tailEnd/>
            </a:ln>
            <a:extLst/>
          </p:spPr>
          <p:txBody>
            <a:bodyPr/>
            <a:lstStyle/>
            <a:p>
              <a:endParaRPr lang="en-US"/>
            </a:p>
          </p:txBody>
        </p:sp>
        <p:sp>
          <p:nvSpPr>
            <p:cNvPr id="46440" name="Line 1384"/>
            <p:cNvSpPr>
              <a:spLocks noChangeShapeType="1"/>
            </p:cNvSpPr>
            <p:nvPr/>
          </p:nvSpPr>
          <p:spPr bwMode="auto">
            <a:xfrm flipV="1">
              <a:off x="1769" y="1961"/>
              <a:ext cx="1" cy="4"/>
            </a:xfrm>
            <a:prstGeom prst="line">
              <a:avLst/>
            </a:prstGeom>
            <a:grpFill/>
            <a:ln w="0">
              <a:solidFill>
                <a:srgbClr val="000000"/>
              </a:solidFill>
              <a:round/>
              <a:headEnd/>
              <a:tailEnd/>
            </a:ln>
            <a:extLst/>
          </p:spPr>
          <p:txBody>
            <a:bodyPr/>
            <a:lstStyle/>
            <a:p>
              <a:endParaRPr lang="en-US"/>
            </a:p>
          </p:txBody>
        </p:sp>
        <p:sp>
          <p:nvSpPr>
            <p:cNvPr id="46441" name="Line 1385"/>
            <p:cNvSpPr>
              <a:spLocks noChangeShapeType="1"/>
            </p:cNvSpPr>
            <p:nvPr/>
          </p:nvSpPr>
          <p:spPr bwMode="auto">
            <a:xfrm flipV="1">
              <a:off x="1795" y="1915"/>
              <a:ext cx="1" cy="50"/>
            </a:xfrm>
            <a:prstGeom prst="line">
              <a:avLst/>
            </a:prstGeom>
            <a:grpFill/>
            <a:ln w="0">
              <a:solidFill>
                <a:srgbClr val="000000"/>
              </a:solidFill>
              <a:round/>
              <a:headEnd/>
              <a:tailEnd/>
            </a:ln>
            <a:extLst/>
          </p:spPr>
          <p:txBody>
            <a:bodyPr/>
            <a:lstStyle/>
            <a:p>
              <a:endParaRPr lang="en-US"/>
            </a:p>
          </p:txBody>
        </p:sp>
        <p:sp>
          <p:nvSpPr>
            <p:cNvPr id="46442" name="Line 1386"/>
            <p:cNvSpPr>
              <a:spLocks noChangeShapeType="1"/>
            </p:cNvSpPr>
            <p:nvPr/>
          </p:nvSpPr>
          <p:spPr bwMode="auto">
            <a:xfrm flipV="1">
              <a:off x="1802" y="1958"/>
              <a:ext cx="1" cy="7"/>
            </a:xfrm>
            <a:prstGeom prst="line">
              <a:avLst/>
            </a:prstGeom>
            <a:grpFill/>
            <a:ln w="0">
              <a:solidFill>
                <a:srgbClr val="000000"/>
              </a:solidFill>
              <a:round/>
              <a:headEnd/>
              <a:tailEnd/>
            </a:ln>
            <a:extLst/>
          </p:spPr>
          <p:txBody>
            <a:bodyPr/>
            <a:lstStyle/>
            <a:p>
              <a:endParaRPr lang="en-US"/>
            </a:p>
          </p:txBody>
        </p:sp>
        <p:sp>
          <p:nvSpPr>
            <p:cNvPr id="46443" name="Line 1387"/>
            <p:cNvSpPr>
              <a:spLocks noChangeShapeType="1"/>
            </p:cNvSpPr>
            <p:nvPr/>
          </p:nvSpPr>
          <p:spPr bwMode="auto">
            <a:xfrm flipV="1">
              <a:off x="1808" y="1961"/>
              <a:ext cx="1" cy="4"/>
            </a:xfrm>
            <a:prstGeom prst="line">
              <a:avLst/>
            </a:prstGeom>
            <a:grpFill/>
            <a:ln w="0">
              <a:solidFill>
                <a:srgbClr val="000000"/>
              </a:solidFill>
              <a:round/>
              <a:headEnd/>
              <a:tailEnd/>
            </a:ln>
            <a:extLst/>
          </p:spPr>
          <p:txBody>
            <a:bodyPr/>
            <a:lstStyle/>
            <a:p>
              <a:endParaRPr lang="en-US"/>
            </a:p>
          </p:txBody>
        </p:sp>
        <p:sp>
          <p:nvSpPr>
            <p:cNvPr id="46444" name="Line 1388"/>
            <p:cNvSpPr>
              <a:spLocks noChangeShapeType="1"/>
            </p:cNvSpPr>
            <p:nvPr/>
          </p:nvSpPr>
          <p:spPr bwMode="auto">
            <a:xfrm flipV="1">
              <a:off x="1815" y="1961"/>
              <a:ext cx="1" cy="4"/>
            </a:xfrm>
            <a:prstGeom prst="line">
              <a:avLst/>
            </a:prstGeom>
            <a:grpFill/>
            <a:ln w="0">
              <a:solidFill>
                <a:srgbClr val="000000"/>
              </a:solidFill>
              <a:round/>
              <a:headEnd/>
              <a:tailEnd/>
            </a:ln>
            <a:extLst/>
          </p:spPr>
          <p:txBody>
            <a:bodyPr/>
            <a:lstStyle/>
            <a:p>
              <a:endParaRPr lang="en-US"/>
            </a:p>
          </p:txBody>
        </p:sp>
        <p:sp>
          <p:nvSpPr>
            <p:cNvPr id="46445" name="Line 1389"/>
            <p:cNvSpPr>
              <a:spLocks noChangeShapeType="1"/>
            </p:cNvSpPr>
            <p:nvPr/>
          </p:nvSpPr>
          <p:spPr bwMode="auto">
            <a:xfrm flipV="1">
              <a:off x="1821" y="1958"/>
              <a:ext cx="1" cy="7"/>
            </a:xfrm>
            <a:prstGeom prst="line">
              <a:avLst/>
            </a:prstGeom>
            <a:grpFill/>
            <a:ln w="0">
              <a:solidFill>
                <a:srgbClr val="000000"/>
              </a:solidFill>
              <a:round/>
              <a:headEnd/>
              <a:tailEnd/>
            </a:ln>
            <a:extLst/>
          </p:spPr>
          <p:txBody>
            <a:bodyPr/>
            <a:lstStyle/>
            <a:p>
              <a:endParaRPr lang="en-US"/>
            </a:p>
          </p:txBody>
        </p:sp>
        <p:sp>
          <p:nvSpPr>
            <p:cNvPr id="46446" name="Line 1390"/>
            <p:cNvSpPr>
              <a:spLocks noChangeShapeType="1"/>
            </p:cNvSpPr>
            <p:nvPr/>
          </p:nvSpPr>
          <p:spPr bwMode="auto">
            <a:xfrm flipV="1">
              <a:off x="1828" y="1808"/>
              <a:ext cx="1" cy="157"/>
            </a:xfrm>
            <a:prstGeom prst="line">
              <a:avLst/>
            </a:prstGeom>
            <a:grpFill/>
            <a:ln w="0">
              <a:solidFill>
                <a:srgbClr val="000000"/>
              </a:solidFill>
              <a:round/>
              <a:headEnd/>
              <a:tailEnd/>
            </a:ln>
            <a:extLst/>
          </p:spPr>
          <p:txBody>
            <a:bodyPr/>
            <a:lstStyle/>
            <a:p>
              <a:endParaRPr lang="en-US"/>
            </a:p>
          </p:txBody>
        </p:sp>
        <p:sp>
          <p:nvSpPr>
            <p:cNvPr id="46447" name="Line 1391"/>
            <p:cNvSpPr>
              <a:spLocks noChangeShapeType="1"/>
            </p:cNvSpPr>
            <p:nvPr/>
          </p:nvSpPr>
          <p:spPr bwMode="auto">
            <a:xfrm flipV="1">
              <a:off x="1835" y="1929"/>
              <a:ext cx="1" cy="36"/>
            </a:xfrm>
            <a:prstGeom prst="line">
              <a:avLst/>
            </a:prstGeom>
            <a:grpFill/>
            <a:ln w="0">
              <a:solidFill>
                <a:srgbClr val="000000"/>
              </a:solidFill>
              <a:round/>
              <a:headEnd/>
              <a:tailEnd/>
            </a:ln>
            <a:extLst/>
          </p:spPr>
          <p:txBody>
            <a:bodyPr/>
            <a:lstStyle/>
            <a:p>
              <a:endParaRPr lang="en-US"/>
            </a:p>
          </p:txBody>
        </p:sp>
        <p:sp>
          <p:nvSpPr>
            <p:cNvPr id="46448" name="Line 1392"/>
            <p:cNvSpPr>
              <a:spLocks noChangeShapeType="1"/>
            </p:cNvSpPr>
            <p:nvPr/>
          </p:nvSpPr>
          <p:spPr bwMode="auto">
            <a:xfrm flipV="1">
              <a:off x="1841" y="1954"/>
              <a:ext cx="1" cy="11"/>
            </a:xfrm>
            <a:prstGeom prst="line">
              <a:avLst/>
            </a:prstGeom>
            <a:grpFill/>
            <a:ln w="0">
              <a:solidFill>
                <a:srgbClr val="000000"/>
              </a:solidFill>
              <a:round/>
              <a:headEnd/>
              <a:tailEnd/>
            </a:ln>
            <a:extLst/>
          </p:spPr>
          <p:txBody>
            <a:bodyPr/>
            <a:lstStyle/>
            <a:p>
              <a:endParaRPr lang="en-US"/>
            </a:p>
          </p:txBody>
        </p:sp>
        <p:sp>
          <p:nvSpPr>
            <p:cNvPr id="46449" name="Line 1393"/>
            <p:cNvSpPr>
              <a:spLocks noChangeShapeType="1"/>
            </p:cNvSpPr>
            <p:nvPr/>
          </p:nvSpPr>
          <p:spPr bwMode="auto">
            <a:xfrm flipV="1">
              <a:off x="1848" y="1961"/>
              <a:ext cx="1" cy="4"/>
            </a:xfrm>
            <a:prstGeom prst="line">
              <a:avLst/>
            </a:prstGeom>
            <a:grpFill/>
            <a:ln w="0">
              <a:solidFill>
                <a:srgbClr val="000000"/>
              </a:solidFill>
              <a:round/>
              <a:headEnd/>
              <a:tailEnd/>
            </a:ln>
            <a:extLst/>
          </p:spPr>
          <p:txBody>
            <a:bodyPr/>
            <a:lstStyle/>
            <a:p>
              <a:endParaRPr lang="en-US"/>
            </a:p>
          </p:txBody>
        </p:sp>
        <p:sp>
          <p:nvSpPr>
            <p:cNvPr id="46450" name="Line 1394"/>
            <p:cNvSpPr>
              <a:spLocks noChangeShapeType="1"/>
            </p:cNvSpPr>
            <p:nvPr/>
          </p:nvSpPr>
          <p:spPr bwMode="auto">
            <a:xfrm flipV="1">
              <a:off x="1854" y="1961"/>
              <a:ext cx="1" cy="4"/>
            </a:xfrm>
            <a:prstGeom prst="line">
              <a:avLst/>
            </a:prstGeom>
            <a:grpFill/>
            <a:ln w="0">
              <a:solidFill>
                <a:srgbClr val="000000"/>
              </a:solidFill>
              <a:round/>
              <a:headEnd/>
              <a:tailEnd/>
            </a:ln>
            <a:extLst/>
          </p:spPr>
          <p:txBody>
            <a:bodyPr/>
            <a:lstStyle/>
            <a:p>
              <a:endParaRPr lang="en-US"/>
            </a:p>
          </p:txBody>
        </p:sp>
        <p:sp>
          <p:nvSpPr>
            <p:cNvPr id="46451" name="Line 1395"/>
            <p:cNvSpPr>
              <a:spLocks noChangeShapeType="1"/>
            </p:cNvSpPr>
            <p:nvPr/>
          </p:nvSpPr>
          <p:spPr bwMode="auto">
            <a:xfrm flipV="1">
              <a:off x="1861" y="1961"/>
              <a:ext cx="1" cy="4"/>
            </a:xfrm>
            <a:prstGeom prst="line">
              <a:avLst/>
            </a:prstGeom>
            <a:grpFill/>
            <a:ln w="0">
              <a:solidFill>
                <a:srgbClr val="000000"/>
              </a:solidFill>
              <a:round/>
              <a:headEnd/>
              <a:tailEnd/>
            </a:ln>
            <a:extLst/>
          </p:spPr>
          <p:txBody>
            <a:bodyPr/>
            <a:lstStyle/>
            <a:p>
              <a:endParaRPr lang="en-US"/>
            </a:p>
          </p:txBody>
        </p:sp>
        <p:sp>
          <p:nvSpPr>
            <p:cNvPr id="46452" name="Line 1396"/>
            <p:cNvSpPr>
              <a:spLocks noChangeShapeType="1"/>
            </p:cNvSpPr>
            <p:nvPr/>
          </p:nvSpPr>
          <p:spPr bwMode="auto">
            <a:xfrm flipV="1">
              <a:off x="1867" y="1958"/>
              <a:ext cx="1" cy="7"/>
            </a:xfrm>
            <a:prstGeom prst="line">
              <a:avLst/>
            </a:prstGeom>
            <a:grpFill/>
            <a:ln w="0">
              <a:solidFill>
                <a:srgbClr val="000000"/>
              </a:solidFill>
              <a:round/>
              <a:headEnd/>
              <a:tailEnd/>
            </a:ln>
            <a:extLst/>
          </p:spPr>
          <p:txBody>
            <a:bodyPr/>
            <a:lstStyle/>
            <a:p>
              <a:endParaRPr lang="en-US"/>
            </a:p>
          </p:txBody>
        </p:sp>
        <p:sp>
          <p:nvSpPr>
            <p:cNvPr id="46453" name="Line 1397"/>
            <p:cNvSpPr>
              <a:spLocks noChangeShapeType="1"/>
            </p:cNvSpPr>
            <p:nvPr/>
          </p:nvSpPr>
          <p:spPr bwMode="auto">
            <a:xfrm flipV="1">
              <a:off x="1874" y="1961"/>
              <a:ext cx="1" cy="4"/>
            </a:xfrm>
            <a:prstGeom prst="line">
              <a:avLst/>
            </a:prstGeom>
            <a:grpFill/>
            <a:ln w="0">
              <a:solidFill>
                <a:srgbClr val="000000"/>
              </a:solidFill>
              <a:round/>
              <a:headEnd/>
              <a:tailEnd/>
            </a:ln>
            <a:extLst/>
          </p:spPr>
          <p:txBody>
            <a:bodyPr/>
            <a:lstStyle/>
            <a:p>
              <a:endParaRPr lang="en-US"/>
            </a:p>
          </p:txBody>
        </p:sp>
        <p:sp>
          <p:nvSpPr>
            <p:cNvPr id="46454" name="Line 1398"/>
            <p:cNvSpPr>
              <a:spLocks noChangeShapeType="1"/>
            </p:cNvSpPr>
            <p:nvPr/>
          </p:nvSpPr>
          <p:spPr bwMode="auto">
            <a:xfrm flipV="1">
              <a:off x="1881" y="1961"/>
              <a:ext cx="1" cy="4"/>
            </a:xfrm>
            <a:prstGeom prst="line">
              <a:avLst/>
            </a:prstGeom>
            <a:grpFill/>
            <a:ln w="0">
              <a:solidFill>
                <a:srgbClr val="000000"/>
              </a:solidFill>
              <a:round/>
              <a:headEnd/>
              <a:tailEnd/>
            </a:ln>
            <a:extLst/>
          </p:spPr>
          <p:txBody>
            <a:bodyPr/>
            <a:lstStyle/>
            <a:p>
              <a:endParaRPr lang="en-US"/>
            </a:p>
          </p:txBody>
        </p:sp>
        <p:sp>
          <p:nvSpPr>
            <p:cNvPr id="46455" name="Line 1399"/>
            <p:cNvSpPr>
              <a:spLocks noChangeShapeType="1"/>
            </p:cNvSpPr>
            <p:nvPr/>
          </p:nvSpPr>
          <p:spPr bwMode="auto">
            <a:xfrm flipV="1">
              <a:off x="1887" y="1961"/>
              <a:ext cx="1" cy="4"/>
            </a:xfrm>
            <a:prstGeom prst="line">
              <a:avLst/>
            </a:prstGeom>
            <a:grpFill/>
            <a:ln w="0">
              <a:solidFill>
                <a:srgbClr val="000000"/>
              </a:solidFill>
              <a:round/>
              <a:headEnd/>
              <a:tailEnd/>
            </a:ln>
            <a:extLst/>
          </p:spPr>
          <p:txBody>
            <a:bodyPr/>
            <a:lstStyle/>
            <a:p>
              <a:endParaRPr lang="en-US"/>
            </a:p>
          </p:txBody>
        </p:sp>
        <p:sp>
          <p:nvSpPr>
            <p:cNvPr id="46456" name="Line 1400"/>
            <p:cNvSpPr>
              <a:spLocks noChangeShapeType="1"/>
            </p:cNvSpPr>
            <p:nvPr/>
          </p:nvSpPr>
          <p:spPr bwMode="auto">
            <a:xfrm flipV="1">
              <a:off x="1900" y="1961"/>
              <a:ext cx="1" cy="4"/>
            </a:xfrm>
            <a:prstGeom prst="line">
              <a:avLst/>
            </a:prstGeom>
            <a:grpFill/>
            <a:ln w="0">
              <a:solidFill>
                <a:srgbClr val="000000"/>
              </a:solidFill>
              <a:round/>
              <a:headEnd/>
              <a:tailEnd/>
            </a:ln>
            <a:extLst/>
          </p:spPr>
          <p:txBody>
            <a:bodyPr/>
            <a:lstStyle/>
            <a:p>
              <a:endParaRPr lang="en-US"/>
            </a:p>
          </p:txBody>
        </p:sp>
        <p:sp>
          <p:nvSpPr>
            <p:cNvPr id="46457" name="Line 1401"/>
            <p:cNvSpPr>
              <a:spLocks noChangeShapeType="1"/>
            </p:cNvSpPr>
            <p:nvPr/>
          </p:nvSpPr>
          <p:spPr bwMode="auto">
            <a:xfrm flipV="1">
              <a:off x="1907" y="1961"/>
              <a:ext cx="1" cy="4"/>
            </a:xfrm>
            <a:prstGeom prst="line">
              <a:avLst/>
            </a:prstGeom>
            <a:grpFill/>
            <a:ln w="0">
              <a:solidFill>
                <a:srgbClr val="000000"/>
              </a:solidFill>
              <a:round/>
              <a:headEnd/>
              <a:tailEnd/>
            </a:ln>
            <a:extLst/>
          </p:spPr>
          <p:txBody>
            <a:bodyPr/>
            <a:lstStyle/>
            <a:p>
              <a:endParaRPr lang="en-US"/>
            </a:p>
          </p:txBody>
        </p:sp>
        <p:sp>
          <p:nvSpPr>
            <p:cNvPr id="46458" name="Line 1402"/>
            <p:cNvSpPr>
              <a:spLocks noChangeShapeType="1"/>
            </p:cNvSpPr>
            <p:nvPr/>
          </p:nvSpPr>
          <p:spPr bwMode="auto">
            <a:xfrm flipV="1">
              <a:off x="1920" y="1043"/>
              <a:ext cx="1" cy="922"/>
            </a:xfrm>
            <a:prstGeom prst="line">
              <a:avLst/>
            </a:prstGeom>
            <a:grpFill/>
            <a:ln w="0">
              <a:solidFill>
                <a:srgbClr val="000000"/>
              </a:solidFill>
              <a:round/>
              <a:headEnd/>
              <a:tailEnd/>
            </a:ln>
            <a:extLst/>
          </p:spPr>
          <p:txBody>
            <a:bodyPr/>
            <a:lstStyle/>
            <a:p>
              <a:endParaRPr lang="en-US"/>
            </a:p>
          </p:txBody>
        </p:sp>
        <p:sp>
          <p:nvSpPr>
            <p:cNvPr id="46459" name="Line 1403"/>
            <p:cNvSpPr>
              <a:spLocks noChangeShapeType="1"/>
            </p:cNvSpPr>
            <p:nvPr/>
          </p:nvSpPr>
          <p:spPr bwMode="auto">
            <a:xfrm flipV="1">
              <a:off x="1927" y="1787"/>
              <a:ext cx="1" cy="178"/>
            </a:xfrm>
            <a:prstGeom prst="line">
              <a:avLst/>
            </a:prstGeom>
            <a:grpFill/>
            <a:ln w="0">
              <a:solidFill>
                <a:srgbClr val="000000"/>
              </a:solidFill>
              <a:round/>
              <a:headEnd/>
              <a:tailEnd/>
            </a:ln>
            <a:extLst/>
          </p:spPr>
          <p:txBody>
            <a:bodyPr/>
            <a:lstStyle/>
            <a:p>
              <a:endParaRPr lang="en-US"/>
            </a:p>
          </p:txBody>
        </p:sp>
        <p:sp>
          <p:nvSpPr>
            <p:cNvPr id="46460" name="Line 1404"/>
            <p:cNvSpPr>
              <a:spLocks noChangeShapeType="1"/>
            </p:cNvSpPr>
            <p:nvPr/>
          </p:nvSpPr>
          <p:spPr bwMode="auto">
            <a:xfrm flipV="1">
              <a:off x="1933" y="1954"/>
              <a:ext cx="1" cy="11"/>
            </a:xfrm>
            <a:prstGeom prst="line">
              <a:avLst/>
            </a:prstGeom>
            <a:grpFill/>
            <a:ln w="0">
              <a:solidFill>
                <a:srgbClr val="000000"/>
              </a:solidFill>
              <a:round/>
              <a:headEnd/>
              <a:tailEnd/>
            </a:ln>
            <a:extLst/>
          </p:spPr>
          <p:txBody>
            <a:bodyPr/>
            <a:lstStyle/>
            <a:p>
              <a:endParaRPr lang="en-US"/>
            </a:p>
          </p:txBody>
        </p:sp>
        <p:sp>
          <p:nvSpPr>
            <p:cNvPr id="46461" name="Line 1405"/>
            <p:cNvSpPr>
              <a:spLocks noChangeShapeType="1"/>
            </p:cNvSpPr>
            <p:nvPr/>
          </p:nvSpPr>
          <p:spPr bwMode="auto">
            <a:xfrm flipV="1">
              <a:off x="1953" y="1961"/>
              <a:ext cx="1" cy="4"/>
            </a:xfrm>
            <a:prstGeom prst="line">
              <a:avLst/>
            </a:prstGeom>
            <a:grpFill/>
            <a:ln w="0">
              <a:solidFill>
                <a:srgbClr val="000000"/>
              </a:solidFill>
              <a:round/>
              <a:headEnd/>
              <a:tailEnd/>
            </a:ln>
            <a:extLst/>
          </p:spPr>
          <p:txBody>
            <a:bodyPr/>
            <a:lstStyle/>
            <a:p>
              <a:endParaRPr lang="en-US"/>
            </a:p>
          </p:txBody>
        </p:sp>
        <p:sp>
          <p:nvSpPr>
            <p:cNvPr id="46462" name="Line 1406"/>
            <p:cNvSpPr>
              <a:spLocks noChangeShapeType="1"/>
            </p:cNvSpPr>
            <p:nvPr/>
          </p:nvSpPr>
          <p:spPr bwMode="auto">
            <a:xfrm flipV="1">
              <a:off x="1959" y="1958"/>
              <a:ext cx="1" cy="7"/>
            </a:xfrm>
            <a:prstGeom prst="line">
              <a:avLst/>
            </a:prstGeom>
            <a:grpFill/>
            <a:ln w="0">
              <a:solidFill>
                <a:srgbClr val="000000"/>
              </a:solidFill>
              <a:round/>
              <a:headEnd/>
              <a:tailEnd/>
            </a:ln>
            <a:extLst/>
          </p:spPr>
          <p:txBody>
            <a:bodyPr/>
            <a:lstStyle/>
            <a:p>
              <a:endParaRPr lang="en-US"/>
            </a:p>
          </p:txBody>
        </p:sp>
        <p:sp>
          <p:nvSpPr>
            <p:cNvPr id="46463" name="Line 1407"/>
            <p:cNvSpPr>
              <a:spLocks noChangeShapeType="1"/>
            </p:cNvSpPr>
            <p:nvPr/>
          </p:nvSpPr>
          <p:spPr bwMode="auto">
            <a:xfrm flipV="1">
              <a:off x="1966" y="1961"/>
              <a:ext cx="1" cy="4"/>
            </a:xfrm>
            <a:prstGeom prst="line">
              <a:avLst/>
            </a:prstGeom>
            <a:grpFill/>
            <a:ln w="0">
              <a:solidFill>
                <a:srgbClr val="000000"/>
              </a:solidFill>
              <a:round/>
              <a:headEnd/>
              <a:tailEnd/>
            </a:ln>
            <a:extLst/>
          </p:spPr>
          <p:txBody>
            <a:bodyPr/>
            <a:lstStyle/>
            <a:p>
              <a:endParaRPr lang="en-US"/>
            </a:p>
          </p:txBody>
        </p:sp>
        <p:sp>
          <p:nvSpPr>
            <p:cNvPr id="46464" name="Line 1408"/>
            <p:cNvSpPr>
              <a:spLocks noChangeShapeType="1"/>
            </p:cNvSpPr>
            <p:nvPr/>
          </p:nvSpPr>
          <p:spPr bwMode="auto">
            <a:xfrm flipV="1">
              <a:off x="1973" y="1954"/>
              <a:ext cx="1" cy="11"/>
            </a:xfrm>
            <a:prstGeom prst="line">
              <a:avLst/>
            </a:prstGeom>
            <a:grpFill/>
            <a:ln w="0">
              <a:solidFill>
                <a:srgbClr val="000000"/>
              </a:solidFill>
              <a:round/>
              <a:headEnd/>
              <a:tailEnd/>
            </a:ln>
            <a:extLst/>
          </p:spPr>
          <p:txBody>
            <a:bodyPr/>
            <a:lstStyle/>
            <a:p>
              <a:endParaRPr lang="en-US"/>
            </a:p>
          </p:txBody>
        </p:sp>
        <p:sp>
          <p:nvSpPr>
            <p:cNvPr id="46465" name="Line 1409"/>
            <p:cNvSpPr>
              <a:spLocks noChangeShapeType="1"/>
            </p:cNvSpPr>
            <p:nvPr/>
          </p:nvSpPr>
          <p:spPr bwMode="auto">
            <a:xfrm flipV="1">
              <a:off x="1979" y="1961"/>
              <a:ext cx="1" cy="4"/>
            </a:xfrm>
            <a:prstGeom prst="line">
              <a:avLst/>
            </a:prstGeom>
            <a:grpFill/>
            <a:ln w="0">
              <a:solidFill>
                <a:srgbClr val="000000"/>
              </a:solidFill>
              <a:round/>
              <a:headEnd/>
              <a:tailEnd/>
            </a:ln>
            <a:extLst/>
          </p:spPr>
          <p:txBody>
            <a:bodyPr/>
            <a:lstStyle/>
            <a:p>
              <a:endParaRPr lang="en-US"/>
            </a:p>
          </p:txBody>
        </p:sp>
        <p:sp>
          <p:nvSpPr>
            <p:cNvPr id="46466" name="Line 1410"/>
            <p:cNvSpPr>
              <a:spLocks noChangeShapeType="1"/>
            </p:cNvSpPr>
            <p:nvPr/>
          </p:nvSpPr>
          <p:spPr bwMode="auto">
            <a:xfrm flipV="1">
              <a:off x="1986" y="1961"/>
              <a:ext cx="1" cy="4"/>
            </a:xfrm>
            <a:prstGeom prst="line">
              <a:avLst/>
            </a:prstGeom>
            <a:grpFill/>
            <a:ln w="0">
              <a:solidFill>
                <a:srgbClr val="000000"/>
              </a:solidFill>
              <a:round/>
              <a:headEnd/>
              <a:tailEnd/>
            </a:ln>
            <a:extLst/>
          </p:spPr>
          <p:txBody>
            <a:bodyPr/>
            <a:lstStyle/>
            <a:p>
              <a:endParaRPr lang="en-US"/>
            </a:p>
          </p:txBody>
        </p:sp>
        <p:sp>
          <p:nvSpPr>
            <p:cNvPr id="46467" name="Line 1411"/>
            <p:cNvSpPr>
              <a:spLocks noChangeShapeType="1"/>
            </p:cNvSpPr>
            <p:nvPr/>
          </p:nvSpPr>
          <p:spPr bwMode="auto">
            <a:xfrm flipV="1">
              <a:off x="1992" y="1961"/>
              <a:ext cx="1" cy="4"/>
            </a:xfrm>
            <a:prstGeom prst="line">
              <a:avLst/>
            </a:prstGeom>
            <a:grpFill/>
            <a:ln w="0">
              <a:solidFill>
                <a:srgbClr val="000000"/>
              </a:solidFill>
              <a:round/>
              <a:headEnd/>
              <a:tailEnd/>
            </a:ln>
            <a:extLst/>
          </p:spPr>
          <p:txBody>
            <a:bodyPr/>
            <a:lstStyle/>
            <a:p>
              <a:endParaRPr lang="en-US"/>
            </a:p>
          </p:txBody>
        </p:sp>
        <p:sp>
          <p:nvSpPr>
            <p:cNvPr id="46468" name="Line 1412"/>
            <p:cNvSpPr>
              <a:spLocks noChangeShapeType="1"/>
            </p:cNvSpPr>
            <p:nvPr/>
          </p:nvSpPr>
          <p:spPr bwMode="auto">
            <a:xfrm flipV="1">
              <a:off x="2012" y="1961"/>
              <a:ext cx="1" cy="4"/>
            </a:xfrm>
            <a:prstGeom prst="line">
              <a:avLst/>
            </a:prstGeom>
            <a:grpFill/>
            <a:ln w="0">
              <a:solidFill>
                <a:srgbClr val="000000"/>
              </a:solidFill>
              <a:round/>
              <a:headEnd/>
              <a:tailEnd/>
            </a:ln>
            <a:extLst/>
          </p:spPr>
          <p:txBody>
            <a:bodyPr/>
            <a:lstStyle/>
            <a:p>
              <a:endParaRPr lang="en-US"/>
            </a:p>
          </p:txBody>
        </p:sp>
        <p:sp>
          <p:nvSpPr>
            <p:cNvPr id="46469" name="Line 1413"/>
            <p:cNvSpPr>
              <a:spLocks noChangeShapeType="1"/>
            </p:cNvSpPr>
            <p:nvPr/>
          </p:nvSpPr>
          <p:spPr bwMode="auto">
            <a:xfrm flipV="1">
              <a:off x="2025" y="1961"/>
              <a:ext cx="1" cy="4"/>
            </a:xfrm>
            <a:prstGeom prst="line">
              <a:avLst/>
            </a:prstGeom>
            <a:grpFill/>
            <a:ln w="0">
              <a:solidFill>
                <a:srgbClr val="000000"/>
              </a:solidFill>
              <a:round/>
              <a:headEnd/>
              <a:tailEnd/>
            </a:ln>
            <a:extLst/>
          </p:spPr>
          <p:txBody>
            <a:bodyPr/>
            <a:lstStyle/>
            <a:p>
              <a:endParaRPr lang="en-US"/>
            </a:p>
          </p:txBody>
        </p:sp>
        <p:sp>
          <p:nvSpPr>
            <p:cNvPr id="46470" name="Line 1414"/>
            <p:cNvSpPr>
              <a:spLocks noChangeShapeType="1"/>
            </p:cNvSpPr>
            <p:nvPr/>
          </p:nvSpPr>
          <p:spPr bwMode="auto">
            <a:xfrm flipV="1">
              <a:off x="2032" y="1961"/>
              <a:ext cx="1" cy="4"/>
            </a:xfrm>
            <a:prstGeom prst="line">
              <a:avLst/>
            </a:prstGeom>
            <a:grpFill/>
            <a:ln w="0">
              <a:solidFill>
                <a:srgbClr val="000000"/>
              </a:solidFill>
              <a:round/>
              <a:headEnd/>
              <a:tailEnd/>
            </a:ln>
            <a:extLst/>
          </p:spPr>
          <p:txBody>
            <a:bodyPr/>
            <a:lstStyle/>
            <a:p>
              <a:endParaRPr lang="en-US"/>
            </a:p>
          </p:txBody>
        </p:sp>
        <p:sp>
          <p:nvSpPr>
            <p:cNvPr id="46471" name="Line 1415"/>
            <p:cNvSpPr>
              <a:spLocks noChangeShapeType="1"/>
            </p:cNvSpPr>
            <p:nvPr/>
          </p:nvSpPr>
          <p:spPr bwMode="auto">
            <a:xfrm flipV="1">
              <a:off x="2045" y="1961"/>
              <a:ext cx="1" cy="4"/>
            </a:xfrm>
            <a:prstGeom prst="line">
              <a:avLst/>
            </a:prstGeom>
            <a:grpFill/>
            <a:ln w="0">
              <a:solidFill>
                <a:srgbClr val="000000"/>
              </a:solidFill>
              <a:round/>
              <a:headEnd/>
              <a:tailEnd/>
            </a:ln>
            <a:extLst/>
          </p:spPr>
          <p:txBody>
            <a:bodyPr/>
            <a:lstStyle/>
            <a:p>
              <a:endParaRPr lang="en-US"/>
            </a:p>
          </p:txBody>
        </p:sp>
        <p:sp>
          <p:nvSpPr>
            <p:cNvPr id="46472" name="Line 1416"/>
            <p:cNvSpPr>
              <a:spLocks noChangeShapeType="1"/>
            </p:cNvSpPr>
            <p:nvPr/>
          </p:nvSpPr>
          <p:spPr bwMode="auto">
            <a:xfrm flipV="1">
              <a:off x="2052" y="1961"/>
              <a:ext cx="1" cy="4"/>
            </a:xfrm>
            <a:prstGeom prst="line">
              <a:avLst/>
            </a:prstGeom>
            <a:grpFill/>
            <a:ln w="0">
              <a:solidFill>
                <a:srgbClr val="000000"/>
              </a:solidFill>
              <a:round/>
              <a:headEnd/>
              <a:tailEnd/>
            </a:ln>
            <a:extLst/>
          </p:spPr>
          <p:txBody>
            <a:bodyPr/>
            <a:lstStyle/>
            <a:p>
              <a:endParaRPr lang="en-US"/>
            </a:p>
          </p:txBody>
        </p:sp>
        <p:sp>
          <p:nvSpPr>
            <p:cNvPr id="46473" name="Line 1417"/>
            <p:cNvSpPr>
              <a:spLocks noChangeShapeType="1"/>
            </p:cNvSpPr>
            <p:nvPr/>
          </p:nvSpPr>
          <p:spPr bwMode="auto">
            <a:xfrm flipV="1">
              <a:off x="2058" y="1951"/>
              <a:ext cx="1" cy="14"/>
            </a:xfrm>
            <a:prstGeom prst="line">
              <a:avLst/>
            </a:prstGeom>
            <a:grpFill/>
            <a:ln w="0">
              <a:solidFill>
                <a:srgbClr val="000000"/>
              </a:solidFill>
              <a:round/>
              <a:headEnd/>
              <a:tailEnd/>
            </a:ln>
            <a:extLst/>
          </p:spPr>
          <p:txBody>
            <a:bodyPr/>
            <a:lstStyle/>
            <a:p>
              <a:endParaRPr lang="en-US"/>
            </a:p>
          </p:txBody>
        </p:sp>
        <p:sp>
          <p:nvSpPr>
            <p:cNvPr id="46474" name="Line 1418"/>
            <p:cNvSpPr>
              <a:spLocks noChangeShapeType="1"/>
            </p:cNvSpPr>
            <p:nvPr/>
          </p:nvSpPr>
          <p:spPr bwMode="auto">
            <a:xfrm flipV="1">
              <a:off x="2065" y="1922"/>
              <a:ext cx="1" cy="43"/>
            </a:xfrm>
            <a:prstGeom prst="line">
              <a:avLst/>
            </a:prstGeom>
            <a:grpFill/>
            <a:ln w="0">
              <a:solidFill>
                <a:srgbClr val="000000"/>
              </a:solidFill>
              <a:round/>
              <a:headEnd/>
              <a:tailEnd/>
            </a:ln>
            <a:extLst/>
          </p:spPr>
          <p:txBody>
            <a:bodyPr/>
            <a:lstStyle/>
            <a:p>
              <a:endParaRPr lang="en-US"/>
            </a:p>
          </p:txBody>
        </p:sp>
        <p:sp>
          <p:nvSpPr>
            <p:cNvPr id="46475" name="Line 1419"/>
            <p:cNvSpPr>
              <a:spLocks noChangeShapeType="1"/>
            </p:cNvSpPr>
            <p:nvPr/>
          </p:nvSpPr>
          <p:spPr bwMode="auto">
            <a:xfrm flipV="1">
              <a:off x="2071" y="1958"/>
              <a:ext cx="1" cy="7"/>
            </a:xfrm>
            <a:prstGeom prst="line">
              <a:avLst/>
            </a:prstGeom>
            <a:grpFill/>
            <a:ln w="0">
              <a:solidFill>
                <a:srgbClr val="000000"/>
              </a:solidFill>
              <a:round/>
              <a:headEnd/>
              <a:tailEnd/>
            </a:ln>
            <a:extLst/>
          </p:spPr>
          <p:txBody>
            <a:bodyPr/>
            <a:lstStyle/>
            <a:p>
              <a:endParaRPr lang="en-US"/>
            </a:p>
          </p:txBody>
        </p:sp>
        <p:sp>
          <p:nvSpPr>
            <p:cNvPr id="46476" name="Line 1420"/>
            <p:cNvSpPr>
              <a:spLocks noChangeShapeType="1"/>
            </p:cNvSpPr>
            <p:nvPr/>
          </p:nvSpPr>
          <p:spPr bwMode="auto">
            <a:xfrm flipV="1">
              <a:off x="2084" y="1961"/>
              <a:ext cx="1" cy="4"/>
            </a:xfrm>
            <a:prstGeom prst="line">
              <a:avLst/>
            </a:prstGeom>
            <a:grpFill/>
            <a:ln w="0">
              <a:solidFill>
                <a:srgbClr val="000000"/>
              </a:solidFill>
              <a:round/>
              <a:headEnd/>
              <a:tailEnd/>
            </a:ln>
            <a:extLst/>
          </p:spPr>
          <p:txBody>
            <a:bodyPr/>
            <a:lstStyle/>
            <a:p>
              <a:endParaRPr lang="en-US"/>
            </a:p>
          </p:txBody>
        </p:sp>
        <p:sp>
          <p:nvSpPr>
            <p:cNvPr id="46477" name="Line 1421"/>
            <p:cNvSpPr>
              <a:spLocks noChangeShapeType="1"/>
            </p:cNvSpPr>
            <p:nvPr/>
          </p:nvSpPr>
          <p:spPr bwMode="auto">
            <a:xfrm flipV="1">
              <a:off x="2091" y="1961"/>
              <a:ext cx="1" cy="4"/>
            </a:xfrm>
            <a:prstGeom prst="line">
              <a:avLst/>
            </a:prstGeom>
            <a:grpFill/>
            <a:ln w="0">
              <a:solidFill>
                <a:srgbClr val="000000"/>
              </a:solidFill>
              <a:round/>
              <a:headEnd/>
              <a:tailEnd/>
            </a:ln>
            <a:extLst/>
          </p:spPr>
          <p:txBody>
            <a:bodyPr/>
            <a:lstStyle/>
            <a:p>
              <a:endParaRPr lang="en-US"/>
            </a:p>
          </p:txBody>
        </p:sp>
        <p:sp>
          <p:nvSpPr>
            <p:cNvPr id="46478" name="Line 1422"/>
            <p:cNvSpPr>
              <a:spLocks noChangeShapeType="1"/>
            </p:cNvSpPr>
            <p:nvPr/>
          </p:nvSpPr>
          <p:spPr bwMode="auto">
            <a:xfrm flipV="1">
              <a:off x="2104" y="1961"/>
              <a:ext cx="1" cy="4"/>
            </a:xfrm>
            <a:prstGeom prst="line">
              <a:avLst/>
            </a:prstGeom>
            <a:grpFill/>
            <a:ln w="0">
              <a:solidFill>
                <a:srgbClr val="000000"/>
              </a:solidFill>
              <a:round/>
              <a:headEnd/>
              <a:tailEnd/>
            </a:ln>
            <a:extLst/>
          </p:spPr>
          <p:txBody>
            <a:bodyPr/>
            <a:lstStyle/>
            <a:p>
              <a:endParaRPr lang="en-US"/>
            </a:p>
          </p:txBody>
        </p:sp>
        <p:sp>
          <p:nvSpPr>
            <p:cNvPr id="46479" name="Line 1423"/>
            <p:cNvSpPr>
              <a:spLocks noChangeShapeType="1"/>
            </p:cNvSpPr>
            <p:nvPr/>
          </p:nvSpPr>
          <p:spPr bwMode="auto">
            <a:xfrm flipV="1">
              <a:off x="2124" y="1933"/>
              <a:ext cx="1" cy="32"/>
            </a:xfrm>
            <a:prstGeom prst="line">
              <a:avLst/>
            </a:prstGeom>
            <a:grpFill/>
            <a:ln w="0">
              <a:solidFill>
                <a:srgbClr val="000000"/>
              </a:solidFill>
              <a:round/>
              <a:headEnd/>
              <a:tailEnd/>
            </a:ln>
            <a:extLst/>
          </p:spPr>
          <p:txBody>
            <a:bodyPr/>
            <a:lstStyle/>
            <a:p>
              <a:endParaRPr lang="en-US"/>
            </a:p>
          </p:txBody>
        </p:sp>
        <p:sp>
          <p:nvSpPr>
            <p:cNvPr id="46480" name="Line 1424"/>
            <p:cNvSpPr>
              <a:spLocks noChangeShapeType="1"/>
            </p:cNvSpPr>
            <p:nvPr/>
          </p:nvSpPr>
          <p:spPr bwMode="auto">
            <a:xfrm flipV="1">
              <a:off x="2130" y="1954"/>
              <a:ext cx="1" cy="11"/>
            </a:xfrm>
            <a:prstGeom prst="line">
              <a:avLst/>
            </a:prstGeom>
            <a:grpFill/>
            <a:ln w="0">
              <a:solidFill>
                <a:srgbClr val="000000"/>
              </a:solidFill>
              <a:round/>
              <a:headEnd/>
              <a:tailEnd/>
            </a:ln>
            <a:extLst/>
          </p:spPr>
          <p:txBody>
            <a:bodyPr/>
            <a:lstStyle/>
            <a:p>
              <a:endParaRPr lang="en-US"/>
            </a:p>
          </p:txBody>
        </p:sp>
        <p:sp>
          <p:nvSpPr>
            <p:cNvPr id="46481" name="Line 1425"/>
            <p:cNvSpPr>
              <a:spLocks noChangeShapeType="1"/>
            </p:cNvSpPr>
            <p:nvPr/>
          </p:nvSpPr>
          <p:spPr bwMode="auto">
            <a:xfrm flipV="1">
              <a:off x="2137" y="1961"/>
              <a:ext cx="1" cy="4"/>
            </a:xfrm>
            <a:prstGeom prst="line">
              <a:avLst/>
            </a:prstGeom>
            <a:grpFill/>
            <a:ln w="0">
              <a:solidFill>
                <a:srgbClr val="000000"/>
              </a:solidFill>
              <a:round/>
              <a:headEnd/>
              <a:tailEnd/>
            </a:ln>
            <a:extLst/>
          </p:spPr>
          <p:txBody>
            <a:bodyPr/>
            <a:lstStyle/>
            <a:p>
              <a:endParaRPr lang="en-US"/>
            </a:p>
          </p:txBody>
        </p:sp>
        <p:sp>
          <p:nvSpPr>
            <p:cNvPr id="46482" name="Line 1426"/>
            <p:cNvSpPr>
              <a:spLocks noChangeShapeType="1"/>
            </p:cNvSpPr>
            <p:nvPr/>
          </p:nvSpPr>
          <p:spPr bwMode="auto">
            <a:xfrm flipV="1">
              <a:off x="2144" y="1961"/>
              <a:ext cx="1" cy="4"/>
            </a:xfrm>
            <a:prstGeom prst="line">
              <a:avLst/>
            </a:prstGeom>
            <a:grpFill/>
            <a:ln w="0">
              <a:solidFill>
                <a:srgbClr val="000000"/>
              </a:solidFill>
              <a:round/>
              <a:headEnd/>
              <a:tailEnd/>
            </a:ln>
            <a:extLst/>
          </p:spPr>
          <p:txBody>
            <a:bodyPr/>
            <a:lstStyle/>
            <a:p>
              <a:endParaRPr lang="en-US"/>
            </a:p>
          </p:txBody>
        </p:sp>
        <p:sp>
          <p:nvSpPr>
            <p:cNvPr id="46483" name="Line 1427"/>
            <p:cNvSpPr>
              <a:spLocks noChangeShapeType="1"/>
            </p:cNvSpPr>
            <p:nvPr/>
          </p:nvSpPr>
          <p:spPr bwMode="auto">
            <a:xfrm flipV="1">
              <a:off x="2150" y="1951"/>
              <a:ext cx="1" cy="14"/>
            </a:xfrm>
            <a:prstGeom prst="line">
              <a:avLst/>
            </a:prstGeom>
            <a:grpFill/>
            <a:ln w="0">
              <a:solidFill>
                <a:srgbClr val="000000"/>
              </a:solidFill>
              <a:round/>
              <a:headEnd/>
              <a:tailEnd/>
            </a:ln>
            <a:extLst/>
          </p:spPr>
          <p:txBody>
            <a:bodyPr/>
            <a:lstStyle/>
            <a:p>
              <a:endParaRPr lang="en-US"/>
            </a:p>
          </p:txBody>
        </p:sp>
        <p:sp>
          <p:nvSpPr>
            <p:cNvPr id="46484" name="Line 1428"/>
            <p:cNvSpPr>
              <a:spLocks noChangeShapeType="1"/>
            </p:cNvSpPr>
            <p:nvPr/>
          </p:nvSpPr>
          <p:spPr bwMode="auto">
            <a:xfrm flipV="1">
              <a:off x="2157" y="1961"/>
              <a:ext cx="1" cy="4"/>
            </a:xfrm>
            <a:prstGeom prst="line">
              <a:avLst/>
            </a:prstGeom>
            <a:grpFill/>
            <a:ln w="0">
              <a:solidFill>
                <a:srgbClr val="000000"/>
              </a:solidFill>
              <a:round/>
              <a:headEnd/>
              <a:tailEnd/>
            </a:ln>
            <a:extLst/>
          </p:spPr>
          <p:txBody>
            <a:bodyPr/>
            <a:lstStyle/>
            <a:p>
              <a:endParaRPr lang="en-US"/>
            </a:p>
          </p:txBody>
        </p:sp>
        <p:sp>
          <p:nvSpPr>
            <p:cNvPr id="46485" name="Line 1429"/>
            <p:cNvSpPr>
              <a:spLocks noChangeShapeType="1"/>
            </p:cNvSpPr>
            <p:nvPr/>
          </p:nvSpPr>
          <p:spPr bwMode="auto">
            <a:xfrm flipV="1">
              <a:off x="2183" y="1954"/>
              <a:ext cx="1" cy="11"/>
            </a:xfrm>
            <a:prstGeom prst="line">
              <a:avLst/>
            </a:prstGeom>
            <a:grpFill/>
            <a:ln w="0">
              <a:solidFill>
                <a:srgbClr val="000000"/>
              </a:solidFill>
              <a:round/>
              <a:headEnd/>
              <a:tailEnd/>
            </a:ln>
            <a:extLst/>
          </p:spPr>
          <p:txBody>
            <a:bodyPr/>
            <a:lstStyle/>
            <a:p>
              <a:endParaRPr lang="en-US"/>
            </a:p>
          </p:txBody>
        </p:sp>
        <p:sp>
          <p:nvSpPr>
            <p:cNvPr id="46486" name="Line 1430"/>
            <p:cNvSpPr>
              <a:spLocks noChangeShapeType="1"/>
            </p:cNvSpPr>
            <p:nvPr/>
          </p:nvSpPr>
          <p:spPr bwMode="auto">
            <a:xfrm flipV="1">
              <a:off x="2190" y="1961"/>
              <a:ext cx="1" cy="4"/>
            </a:xfrm>
            <a:prstGeom prst="line">
              <a:avLst/>
            </a:prstGeom>
            <a:grpFill/>
            <a:ln w="0">
              <a:solidFill>
                <a:srgbClr val="000000"/>
              </a:solidFill>
              <a:round/>
              <a:headEnd/>
              <a:tailEnd/>
            </a:ln>
            <a:extLst/>
          </p:spPr>
          <p:txBody>
            <a:bodyPr/>
            <a:lstStyle/>
            <a:p>
              <a:endParaRPr lang="en-US"/>
            </a:p>
          </p:txBody>
        </p:sp>
        <p:sp>
          <p:nvSpPr>
            <p:cNvPr id="46487" name="Line 1431"/>
            <p:cNvSpPr>
              <a:spLocks noChangeShapeType="1"/>
            </p:cNvSpPr>
            <p:nvPr/>
          </p:nvSpPr>
          <p:spPr bwMode="auto">
            <a:xfrm flipV="1">
              <a:off x="2203" y="1961"/>
              <a:ext cx="1" cy="4"/>
            </a:xfrm>
            <a:prstGeom prst="line">
              <a:avLst/>
            </a:prstGeom>
            <a:grpFill/>
            <a:ln w="0">
              <a:solidFill>
                <a:srgbClr val="000000"/>
              </a:solidFill>
              <a:round/>
              <a:headEnd/>
              <a:tailEnd/>
            </a:ln>
            <a:extLst/>
          </p:spPr>
          <p:txBody>
            <a:bodyPr/>
            <a:lstStyle/>
            <a:p>
              <a:endParaRPr lang="en-US"/>
            </a:p>
          </p:txBody>
        </p:sp>
        <p:sp>
          <p:nvSpPr>
            <p:cNvPr id="46488" name="Line 1432"/>
            <p:cNvSpPr>
              <a:spLocks noChangeShapeType="1"/>
            </p:cNvSpPr>
            <p:nvPr/>
          </p:nvSpPr>
          <p:spPr bwMode="auto">
            <a:xfrm flipV="1">
              <a:off x="2209" y="1961"/>
              <a:ext cx="1" cy="4"/>
            </a:xfrm>
            <a:prstGeom prst="line">
              <a:avLst/>
            </a:prstGeom>
            <a:grpFill/>
            <a:ln w="0">
              <a:solidFill>
                <a:srgbClr val="000000"/>
              </a:solidFill>
              <a:round/>
              <a:headEnd/>
              <a:tailEnd/>
            </a:ln>
            <a:extLst/>
          </p:spPr>
          <p:txBody>
            <a:bodyPr/>
            <a:lstStyle/>
            <a:p>
              <a:endParaRPr lang="en-US"/>
            </a:p>
          </p:txBody>
        </p:sp>
        <p:sp>
          <p:nvSpPr>
            <p:cNvPr id="46489" name="Line 1433"/>
            <p:cNvSpPr>
              <a:spLocks noChangeShapeType="1"/>
            </p:cNvSpPr>
            <p:nvPr/>
          </p:nvSpPr>
          <p:spPr bwMode="auto">
            <a:xfrm flipV="1">
              <a:off x="2222" y="1791"/>
              <a:ext cx="1" cy="174"/>
            </a:xfrm>
            <a:prstGeom prst="line">
              <a:avLst/>
            </a:prstGeom>
            <a:grpFill/>
            <a:ln w="0">
              <a:solidFill>
                <a:srgbClr val="000000"/>
              </a:solidFill>
              <a:round/>
              <a:headEnd/>
              <a:tailEnd/>
            </a:ln>
            <a:extLst/>
          </p:spPr>
          <p:txBody>
            <a:bodyPr/>
            <a:lstStyle/>
            <a:p>
              <a:endParaRPr lang="en-US"/>
            </a:p>
          </p:txBody>
        </p:sp>
        <p:sp>
          <p:nvSpPr>
            <p:cNvPr id="46490" name="Line 1434"/>
            <p:cNvSpPr>
              <a:spLocks noChangeShapeType="1"/>
            </p:cNvSpPr>
            <p:nvPr/>
          </p:nvSpPr>
          <p:spPr bwMode="auto">
            <a:xfrm flipV="1">
              <a:off x="2229" y="1961"/>
              <a:ext cx="1" cy="4"/>
            </a:xfrm>
            <a:prstGeom prst="line">
              <a:avLst/>
            </a:prstGeom>
            <a:grpFill/>
            <a:ln w="0">
              <a:solidFill>
                <a:srgbClr val="000000"/>
              </a:solidFill>
              <a:round/>
              <a:headEnd/>
              <a:tailEnd/>
            </a:ln>
            <a:extLst/>
          </p:spPr>
          <p:txBody>
            <a:bodyPr/>
            <a:lstStyle/>
            <a:p>
              <a:endParaRPr lang="en-US"/>
            </a:p>
          </p:txBody>
        </p:sp>
        <p:sp>
          <p:nvSpPr>
            <p:cNvPr id="46491" name="Line 1435"/>
            <p:cNvSpPr>
              <a:spLocks noChangeShapeType="1"/>
            </p:cNvSpPr>
            <p:nvPr/>
          </p:nvSpPr>
          <p:spPr bwMode="auto">
            <a:xfrm flipV="1">
              <a:off x="2249" y="1961"/>
              <a:ext cx="1" cy="4"/>
            </a:xfrm>
            <a:prstGeom prst="line">
              <a:avLst/>
            </a:prstGeom>
            <a:grpFill/>
            <a:ln w="0">
              <a:solidFill>
                <a:srgbClr val="000000"/>
              </a:solidFill>
              <a:round/>
              <a:headEnd/>
              <a:tailEnd/>
            </a:ln>
            <a:extLst/>
          </p:spPr>
          <p:txBody>
            <a:bodyPr/>
            <a:lstStyle/>
            <a:p>
              <a:endParaRPr lang="en-US"/>
            </a:p>
          </p:txBody>
        </p:sp>
        <p:sp>
          <p:nvSpPr>
            <p:cNvPr id="46492" name="Line 1436"/>
            <p:cNvSpPr>
              <a:spLocks noChangeShapeType="1"/>
            </p:cNvSpPr>
            <p:nvPr/>
          </p:nvSpPr>
          <p:spPr bwMode="auto">
            <a:xfrm flipV="1">
              <a:off x="2255" y="1961"/>
              <a:ext cx="1" cy="4"/>
            </a:xfrm>
            <a:prstGeom prst="line">
              <a:avLst/>
            </a:prstGeom>
            <a:grpFill/>
            <a:ln w="0">
              <a:solidFill>
                <a:srgbClr val="000000"/>
              </a:solidFill>
              <a:round/>
              <a:headEnd/>
              <a:tailEnd/>
            </a:ln>
            <a:extLst/>
          </p:spPr>
          <p:txBody>
            <a:bodyPr/>
            <a:lstStyle/>
            <a:p>
              <a:endParaRPr lang="en-US"/>
            </a:p>
          </p:txBody>
        </p:sp>
        <p:sp>
          <p:nvSpPr>
            <p:cNvPr id="46493" name="Line 1437"/>
            <p:cNvSpPr>
              <a:spLocks noChangeShapeType="1"/>
            </p:cNvSpPr>
            <p:nvPr/>
          </p:nvSpPr>
          <p:spPr bwMode="auto">
            <a:xfrm flipV="1">
              <a:off x="2282" y="1958"/>
              <a:ext cx="1" cy="7"/>
            </a:xfrm>
            <a:prstGeom prst="line">
              <a:avLst/>
            </a:prstGeom>
            <a:grpFill/>
            <a:ln w="0">
              <a:solidFill>
                <a:srgbClr val="000000"/>
              </a:solidFill>
              <a:round/>
              <a:headEnd/>
              <a:tailEnd/>
            </a:ln>
            <a:extLst/>
          </p:spPr>
          <p:txBody>
            <a:bodyPr/>
            <a:lstStyle/>
            <a:p>
              <a:endParaRPr lang="en-US"/>
            </a:p>
          </p:txBody>
        </p:sp>
        <p:sp>
          <p:nvSpPr>
            <p:cNvPr id="46494" name="Line 1438"/>
            <p:cNvSpPr>
              <a:spLocks noChangeShapeType="1"/>
            </p:cNvSpPr>
            <p:nvPr/>
          </p:nvSpPr>
          <p:spPr bwMode="auto">
            <a:xfrm flipV="1">
              <a:off x="2288" y="1961"/>
              <a:ext cx="1" cy="4"/>
            </a:xfrm>
            <a:prstGeom prst="line">
              <a:avLst/>
            </a:prstGeom>
            <a:grpFill/>
            <a:ln w="0">
              <a:solidFill>
                <a:srgbClr val="000000"/>
              </a:solidFill>
              <a:round/>
              <a:headEnd/>
              <a:tailEnd/>
            </a:ln>
            <a:extLst/>
          </p:spPr>
          <p:txBody>
            <a:bodyPr/>
            <a:lstStyle/>
            <a:p>
              <a:endParaRPr lang="en-US"/>
            </a:p>
          </p:txBody>
        </p:sp>
        <p:sp>
          <p:nvSpPr>
            <p:cNvPr id="46495" name="Line 1439"/>
            <p:cNvSpPr>
              <a:spLocks noChangeShapeType="1"/>
            </p:cNvSpPr>
            <p:nvPr/>
          </p:nvSpPr>
          <p:spPr bwMode="auto">
            <a:xfrm flipV="1">
              <a:off x="2295" y="1961"/>
              <a:ext cx="1" cy="4"/>
            </a:xfrm>
            <a:prstGeom prst="line">
              <a:avLst/>
            </a:prstGeom>
            <a:grpFill/>
            <a:ln w="0">
              <a:solidFill>
                <a:srgbClr val="000000"/>
              </a:solidFill>
              <a:round/>
              <a:headEnd/>
              <a:tailEnd/>
            </a:ln>
            <a:extLst/>
          </p:spPr>
          <p:txBody>
            <a:bodyPr/>
            <a:lstStyle/>
            <a:p>
              <a:endParaRPr lang="en-US"/>
            </a:p>
          </p:txBody>
        </p:sp>
        <p:sp>
          <p:nvSpPr>
            <p:cNvPr id="46496" name="Line 1440"/>
            <p:cNvSpPr>
              <a:spLocks noChangeShapeType="1"/>
            </p:cNvSpPr>
            <p:nvPr/>
          </p:nvSpPr>
          <p:spPr bwMode="auto">
            <a:xfrm flipV="1">
              <a:off x="2301" y="1961"/>
              <a:ext cx="1" cy="4"/>
            </a:xfrm>
            <a:prstGeom prst="line">
              <a:avLst/>
            </a:prstGeom>
            <a:grpFill/>
            <a:ln w="0">
              <a:solidFill>
                <a:srgbClr val="000000"/>
              </a:solidFill>
              <a:round/>
              <a:headEnd/>
              <a:tailEnd/>
            </a:ln>
            <a:extLst/>
          </p:spPr>
          <p:txBody>
            <a:bodyPr/>
            <a:lstStyle/>
            <a:p>
              <a:endParaRPr lang="en-US"/>
            </a:p>
          </p:txBody>
        </p:sp>
        <p:sp>
          <p:nvSpPr>
            <p:cNvPr id="46497" name="Line 1441"/>
            <p:cNvSpPr>
              <a:spLocks noChangeShapeType="1"/>
            </p:cNvSpPr>
            <p:nvPr/>
          </p:nvSpPr>
          <p:spPr bwMode="auto">
            <a:xfrm flipV="1">
              <a:off x="2308" y="1961"/>
              <a:ext cx="1" cy="4"/>
            </a:xfrm>
            <a:prstGeom prst="line">
              <a:avLst/>
            </a:prstGeom>
            <a:grpFill/>
            <a:ln w="0">
              <a:solidFill>
                <a:srgbClr val="000000"/>
              </a:solidFill>
              <a:round/>
              <a:headEnd/>
              <a:tailEnd/>
            </a:ln>
            <a:extLst/>
          </p:spPr>
          <p:txBody>
            <a:bodyPr/>
            <a:lstStyle/>
            <a:p>
              <a:endParaRPr lang="en-US"/>
            </a:p>
          </p:txBody>
        </p:sp>
        <p:sp>
          <p:nvSpPr>
            <p:cNvPr id="46498" name="Line 1442"/>
            <p:cNvSpPr>
              <a:spLocks noChangeShapeType="1"/>
            </p:cNvSpPr>
            <p:nvPr/>
          </p:nvSpPr>
          <p:spPr bwMode="auto">
            <a:xfrm flipV="1">
              <a:off x="2334" y="1958"/>
              <a:ext cx="1" cy="7"/>
            </a:xfrm>
            <a:prstGeom prst="line">
              <a:avLst/>
            </a:prstGeom>
            <a:grpFill/>
            <a:ln w="0">
              <a:solidFill>
                <a:srgbClr val="000000"/>
              </a:solidFill>
              <a:round/>
              <a:headEnd/>
              <a:tailEnd/>
            </a:ln>
            <a:extLst/>
          </p:spPr>
          <p:txBody>
            <a:bodyPr/>
            <a:lstStyle/>
            <a:p>
              <a:endParaRPr lang="en-US"/>
            </a:p>
          </p:txBody>
        </p:sp>
        <p:sp>
          <p:nvSpPr>
            <p:cNvPr id="46499" name="Line 1443"/>
            <p:cNvSpPr>
              <a:spLocks noChangeShapeType="1"/>
            </p:cNvSpPr>
            <p:nvPr/>
          </p:nvSpPr>
          <p:spPr bwMode="auto">
            <a:xfrm flipV="1">
              <a:off x="2341" y="1961"/>
              <a:ext cx="1" cy="4"/>
            </a:xfrm>
            <a:prstGeom prst="line">
              <a:avLst/>
            </a:prstGeom>
            <a:grpFill/>
            <a:ln w="0">
              <a:solidFill>
                <a:srgbClr val="000000"/>
              </a:solidFill>
              <a:round/>
              <a:headEnd/>
              <a:tailEnd/>
            </a:ln>
            <a:extLst/>
          </p:spPr>
          <p:txBody>
            <a:bodyPr/>
            <a:lstStyle/>
            <a:p>
              <a:endParaRPr lang="en-US"/>
            </a:p>
          </p:txBody>
        </p:sp>
        <p:sp>
          <p:nvSpPr>
            <p:cNvPr id="46500" name="Line 1444"/>
            <p:cNvSpPr>
              <a:spLocks noChangeShapeType="1"/>
            </p:cNvSpPr>
            <p:nvPr/>
          </p:nvSpPr>
          <p:spPr bwMode="auto">
            <a:xfrm flipV="1">
              <a:off x="2374" y="1961"/>
              <a:ext cx="1" cy="4"/>
            </a:xfrm>
            <a:prstGeom prst="line">
              <a:avLst/>
            </a:prstGeom>
            <a:grpFill/>
            <a:ln w="0">
              <a:solidFill>
                <a:srgbClr val="000000"/>
              </a:solidFill>
              <a:round/>
              <a:headEnd/>
              <a:tailEnd/>
            </a:ln>
            <a:extLst/>
          </p:spPr>
          <p:txBody>
            <a:bodyPr/>
            <a:lstStyle/>
            <a:p>
              <a:endParaRPr lang="en-US"/>
            </a:p>
          </p:txBody>
        </p:sp>
        <p:sp>
          <p:nvSpPr>
            <p:cNvPr id="46501" name="Line 1445"/>
            <p:cNvSpPr>
              <a:spLocks noChangeShapeType="1"/>
            </p:cNvSpPr>
            <p:nvPr/>
          </p:nvSpPr>
          <p:spPr bwMode="auto">
            <a:xfrm flipV="1">
              <a:off x="2380" y="1961"/>
              <a:ext cx="1" cy="4"/>
            </a:xfrm>
            <a:prstGeom prst="line">
              <a:avLst/>
            </a:prstGeom>
            <a:grpFill/>
            <a:ln w="0">
              <a:solidFill>
                <a:srgbClr val="000000"/>
              </a:solidFill>
              <a:round/>
              <a:headEnd/>
              <a:tailEnd/>
            </a:ln>
            <a:extLst/>
          </p:spPr>
          <p:txBody>
            <a:bodyPr/>
            <a:lstStyle/>
            <a:p>
              <a:endParaRPr lang="en-US"/>
            </a:p>
          </p:txBody>
        </p:sp>
        <p:sp>
          <p:nvSpPr>
            <p:cNvPr id="46502" name="Line 1446"/>
            <p:cNvSpPr>
              <a:spLocks noChangeShapeType="1"/>
            </p:cNvSpPr>
            <p:nvPr/>
          </p:nvSpPr>
          <p:spPr bwMode="auto">
            <a:xfrm flipV="1">
              <a:off x="2387" y="1961"/>
              <a:ext cx="1" cy="4"/>
            </a:xfrm>
            <a:prstGeom prst="line">
              <a:avLst/>
            </a:prstGeom>
            <a:grpFill/>
            <a:ln w="0">
              <a:solidFill>
                <a:srgbClr val="000000"/>
              </a:solidFill>
              <a:round/>
              <a:headEnd/>
              <a:tailEnd/>
            </a:ln>
            <a:extLst/>
          </p:spPr>
          <p:txBody>
            <a:bodyPr/>
            <a:lstStyle/>
            <a:p>
              <a:endParaRPr lang="en-US"/>
            </a:p>
          </p:txBody>
        </p:sp>
        <p:sp>
          <p:nvSpPr>
            <p:cNvPr id="46503" name="Line 1447"/>
            <p:cNvSpPr>
              <a:spLocks noChangeShapeType="1"/>
            </p:cNvSpPr>
            <p:nvPr/>
          </p:nvSpPr>
          <p:spPr bwMode="auto">
            <a:xfrm flipV="1">
              <a:off x="2407" y="1961"/>
              <a:ext cx="1" cy="4"/>
            </a:xfrm>
            <a:prstGeom prst="line">
              <a:avLst/>
            </a:prstGeom>
            <a:grpFill/>
            <a:ln w="0">
              <a:solidFill>
                <a:srgbClr val="000000"/>
              </a:solidFill>
              <a:round/>
              <a:headEnd/>
              <a:tailEnd/>
            </a:ln>
            <a:extLst/>
          </p:spPr>
          <p:txBody>
            <a:bodyPr/>
            <a:lstStyle/>
            <a:p>
              <a:endParaRPr lang="en-US"/>
            </a:p>
          </p:txBody>
        </p:sp>
        <p:sp>
          <p:nvSpPr>
            <p:cNvPr id="46504" name="Line 1448"/>
            <p:cNvSpPr>
              <a:spLocks noChangeShapeType="1"/>
            </p:cNvSpPr>
            <p:nvPr/>
          </p:nvSpPr>
          <p:spPr bwMode="auto">
            <a:xfrm flipV="1">
              <a:off x="2420" y="1961"/>
              <a:ext cx="1" cy="4"/>
            </a:xfrm>
            <a:prstGeom prst="line">
              <a:avLst/>
            </a:prstGeom>
            <a:grpFill/>
            <a:ln w="0">
              <a:solidFill>
                <a:srgbClr val="000000"/>
              </a:solidFill>
              <a:round/>
              <a:headEnd/>
              <a:tailEnd/>
            </a:ln>
            <a:extLst/>
          </p:spPr>
          <p:txBody>
            <a:bodyPr/>
            <a:lstStyle/>
            <a:p>
              <a:endParaRPr lang="en-US"/>
            </a:p>
          </p:txBody>
        </p:sp>
        <p:sp>
          <p:nvSpPr>
            <p:cNvPr id="46505" name="Line 1449"/>
            <p:cNvSpPr>
              <a:spLocks noChangeShapeType="1"/>
            </p:cNvSpPr>
            <p:nvPr/>
          </p:nvSpPr>
          <p:spPr bwMode="auto">
            <a:xfrm flipV="1">
              <a:off x="2426" y="1958"/>
              <a:ext cx="1" cy="7"/>
            </a:xfrm>
            <a:prstGeom prst="line">
              <a:avLst/>
            </a:prstGeom>
            <a:grpFill/>
            <a:ln w="0">
              <a:solidFill>
                <a:srgbClr val="000000"/>
              </a:solidFill>
              <a:round/>
              <a:headEnd/>
              <a:tailEnd/>
            </a:ln>
            <a:extLst/>
          </p:spPr>
          <p:txBody>
            <a:bodyPr/>
            <a:lstStyle/>
            <a:p>
              <a:endParaRPr lang="en-US"/>
            </a:p>
          </p:txBody>
        </p:sp>
        <p:sp>
          <p:nvSpPr>
            <p:cNvPr id="46506" name="Line 1450"/>
            <p:cNvSpPr>
              <a:spLocks noChangeShapeType="1"/>
            </p:cNvSpPr>
            <p:nvPr/>
          </p:nvSpPr>
          <p:spPr bwMode="auto">
            <a:xfrm flipV="1">
              <a:off x="2433" y="1940"/>
              <a:ext cx="1" cy="25"/>
            </a:xfrm>
            <a:prstGeom prst="line">
              <a:avLst/>
            </a:prstGeom>
            <a:grpFill/>
            <a:ln w="0">
              <a:solidFill>
                <a:srgbClr val="000000"/>
              </a:solidFill>
              <a:round/>
              <a:headEnd/>
              <a:tailEnd/>
            </a:ln>
            <a:extLst/>
          </p:spPr>
          <p:txBody>
            <a:bodyPr/>
            <a:lstStyle/>
            <a:p>
              <a:endParaRPr lang="en-US"/>
            </a:p>
          </p:txBody>
        </p:sp>
        <p:sp>
          <p:nvSpPr>
            <p:cNvPr id="46507" name="Line 1451"/>
            <p:cNvSpPr>
              <a:spLocks noChangeShapeType="1"/>
            </p:cNvSpPr>
            <p:nvPr/>
          </p:nvSpPr>
          <p:spPr bwMode="auto">
            <a:xfrm flipV="1">
              <a:off x="2439" y="1958"/>
              <a:ext cx="1" cy="7"/>
            </a:xfrm>
            <a:prstGeom prst="line">
              <a:avLst/>
            </a:prstGeom>
            <a:grpFill/>
            <a:ln w="0">
              <a:solidFill>
                <a:srgbClr val="000000"/>
              </a:solidFill>
              <a:round/>
              <a:headEnd/>
              <a:tailEnd/>
            </a:ln>
            <a:extLst/>
          </p:spPr>
          <p:txBody>
            <a:bodyPr/>
            <a:lstStyle/>
            <a:p>
              <a:endParaRPr lang="en-US"/>
            </a:p>
          </p:txBody>
        </p:sp>
        <p:sp>
          <p:nvSpPr>
            <p:cNvPr id="46508" name="Line 1452"/>
            <p:cNvSpPr>
              <a:spLocks noChangeShapeType="1"/>
            </p:cNvSpPr>
            <p:nvPr/>
          </p:nvSpPr>
          <p:spPr bwMode="auto">
            <a:xfrm flipV="1">
              <a:off x="2446" y="1961"/>
              <a:ext cx="1" cy="4"/>
            </a:xfrm>
            <a:prstGeom prst="line">
              <a:avLst/>
            </a:prstGeom>
            <a:grpFill/>
            <a:ln w="0">
              <a:solidFill>
                <a:srgbClr val="000000"/>
              </a:solidFill>
              <a:round/>
              <a:headEnd/>
              <a:tailEnd/>
            </a:ln>
            <a:extLst/>
          </p:spPr>
          <p:txBody>
            <a:bodyPr/>
            <a:lstStyle/>
            <a:p>
              <a:endParaRPr lang="en-US"/>
            </a:p>
          </p:txBody>
        </p:sp>
        <p:sp>
          <p:nvSpPr>
            <p:cNvPr id="46509" name="Line 1453"/>
            <p:cNvSpPr>
              <a:spLocks noChangeShapeType="1"/>
            </p:cNvSpPr>
            <p:nvPr/>
          </p:nvSpPr>
          <p:spPr bwMode="auto">
            <a:xfrm flipV="1">
              <a:off x="2453" y="1958"/>
              <a:ext cx="1" cy="7"/>
            </a:xfrm>
            <a:prstGeom prst="line">
              <a:avLst/>
            </a:prstGeom>
            <a:grpFill/>
            <a:ln w="0">
              <a:solidFill>
                <a:srgbClr val="000000"/>
              </a:solidFill>
              <a:round/>
              <a:headEnd/>
              <a:tailEnd/>
            </a:ln>
            <a:extLst/>
          </p:spPr>
          <p:txBody>
            <a:bodyPr/>
            <a:lstStyle/>
            <a:p>
              <a:endParaRPr lang="en-US"/>
            </a:p>
          </p:txBody>
        </p:sp>
        <p:sp>
          <p:nvSpPr>
            <p:cNvPr id="46510" name="Line 1454"/>
            <p:cNvSpPr>
              <a:spLocks noChangeShapeType="1"/>
            </p:cNvSpPr>
            <p:nvPr/>
          </p:nvSpPr>
          <p:spPr bwMode="auto">
            <a:xfrm flipV="1">
              <a:off x="2459" y="1961"/>
              <a:ext cx="1" cy="4"/>
            </a:xfrm>
            <a:prstGeom prst="line">
              <a:avLst/>
            </a:prstGeom>
            <a:grpFill/>
            <a:ln w="0">
              <a:solidFill>
                <a:srgbClr val="000000"/>
              </a:solidFill>
              <a:round/>
              <a:headEnd/>
              <a:tailEnd/>
            </a:ln>
            <a:extLst/>
          </p:spPr>
          <p:txBody>
            <a:bodyPr/>
            <a:lstStyle/>
            <a:p>
              <a:endParaRPr lang="en-US"/>
            </a:p>
          </p:txBody>
        </p:sp>
        <p:sp>
          <p:nvSpPr>
            <p:cNvPr id="46511" name="Line 1455"/>
            <p:cNvSpPr>
              <a:spLocks noChangeShapeType="1"/>
            </p:cNvSpPr>
            <p:nvPr/>
          </p:nvSpPr>
          <p:spPr bwMode="auto">
            <a:xfrm flipV="1">
              <a:off x="2466" y="1961"/>
              <a:ext cx="1" cy="4"/>
            </a:xfrm>
            <a:prstGeom prst="line">
              <a:avLst/>
            </a:prstGeom>
            <a:grpFill/>
            <a:ln w="0">
              <a:solidFill>
                <a:srgbClr val="000000"/>
              </a:solidFill>
              <a:round/>
              <a:headEnd/>
              <a:tailEnd/>
            </a:ln>
            <a:extLst/>
          </p:spPr>
          <p:txBody>
            <a:bodyPr/>
            <a:lstStyle/>
            <a:p>
              <a:endParaRPr lang="en-US"/>
            </a:p>
          </p:txBody>
        </p:sp>
        <p:sp>
          <p:nvSpPr>
            <p:cNvPr id="46512" name="Line 1456"/>
            <p:cNvSpPr>
              <a:spLocks noChangeShapeType="1"/>
            </p:cNvSpPr>
            <p:nvPr/>
          </p:nvSpPr>
          <p:spPr bwMode="auto">
            <a:xfrm flipV="1">
              <a:off x="2472" y="1961"/>
              <a:ext cx="1" cy="4"/>
            </a:xfrm>
            <a:prstGeom prst="line">
              <a:avLst/>
            </a:prstGeom>
            <a:grpFill/>
            <a:ln w="0">
              <a:solidFill>
                <a:srgbClr val="000000"/>
              </a:solidFill>
              <a:round/>
              <a:headEnd/>
              <a:tailEnd/>
            </a:ln>
            <a:extLst/>
          </p:spPr>
          <p:txBody>
            <a:bodyPr/>
            <a:lstStyle/>
            <a:p>
              <a:endParaRPr lang="en-US"/>
            </a:p>
          </p:txBody>
        </p:sp>
        <p:sp>
          <p:nvSpPr>
            <p:cNvPr id="46513" name="Line 1457"/>
            <p:cNvSpPr>
              <a:spLocks noChangeShapeType="1"/>
            </p:cNvSpPr>
            <p:nvPr/>
          </p:nvSpPr>
          <p:spPr bwMode="auto">
            <a:xfrm flipV="1">
              <a:off x="2485" y="1961"/>
              <a:ext cx="1" cy="4"/>
            </a:xfrm>
            <a:prstGeom prst="line">
              <a:avLst/>
            </a:prstGeom>
            <a:grpFill/>
            <a:ln w="0">
              <a:solidFill>
                <a:srgbClr val="000000"/>
              </a:solidFill>
              <a:round/>
              <a:headEnd/>
              <a:tailEnd/>
            </a:ln>
            <a:extLst/>
          </p:spPr>
          <p:txBody>
            <a:bodyPr/>
            <a:lstStyle/>
            <a:p>
              <a:endParaRPr lang="en-US"/>
            </a:p>
          </p:txBody>
        </p:sp>
        <p:sp>
          <p:nvSpPr>
            <p:cNvPr id="46514" name="Line 1458"/>
            <p:cNvSpPr>
              <a:spLocks noChangeShapeType="1"/>
            </p:cNvSpPr>
            <p:nvPr/>
          </p:nvSpPr>
          <p:spPr bwMode="auto">
            <a:xfrm flipV="1">
              <a:off x="2492" y="1958"/>
              <a:ext cx="1" cy="7"/>
            </a:xfrm>
            <a:prstGeom prst="line">
              <a:avLst/>
            </a:prstGeom>
            <a:grpFill/>
            <a:ln w="0">
              <a:solidFill>
                <a:srgbClr val="000000"/>
              </a:solidFill>
              <a:round/>
              <a:headEnd/>
              <a:tailEnd/>
            </a:ln>
            <a:extLst/>
          </p:spPr>
          <p:txBody>
            <a:bodyPr/>
            <a:lstStyle/>
            <a:p>
              <a:endParaRPr lang="en-US"/>
            </a:p>
          </p:txBody>
        </p:sp>
        <p:sp>
          <p:nvSpPr>
            <p:cNvPr id="46515" name="Line 1459"/>
            <p:cNvSpPr>
              <a:spLocks noChangeShapeType="1"/>
            </p:cNvSpPr>
            <p:nvPr/>
          </p:nvSpPr>
          <p:spPr bwMode="auto">
            <a:xfrm flipV="1">
              <a:off x="2499" y="1961"/>
              <a:ext cx="1" cy="4"/>
            </a:xfrm>
            <a:prstGeom prst="line">
              <a:avLst/>
            </a:prstGeom>
            <a:grpFill/>
            <a:ln w="0">
              <a:solidFill>
                <a:srgbClr val="000000"/>
              </a:solidFill>
              <a:round/>
              <a:headEnd/>
              <a:tailEnd/>
            </a:ln>
            <a:extLst/>
          </p:spPr>
          <p:txBody>
            <a:bodyPr/>
            <a:lstStyle/>
            <a:p>
              <a:endParaRPr lang="en-US"/>
            </a:p>
          </p:txBody>
        </p:sp>
        <p:sp>
          <p:nvSpPr>
            <p:cNvPr id="46516" name="Line 1460"/>
            <p:cNvSpPr>
              <a:spLocks noChangeShapeType="1"/>
            </p:cNvSpPr>
            <p:nvPr/>
          </p:nvSpPr>
          <p:spPr bwMode="auto">
            <a:xfrm flipV="1">
              <a:off x="2518" y="1958"/>
              <a:ext cx="1" cy="7"/>
            </a:xfrm>
            <a:prstGeom prst="line">
              <a:avLst/>
            </a:prstGeom>
            <a:grpFill/>
            <a:ln w="0">
              <a:solidFill>
                <a:srgbClr val="000000"/>
              </a:solidFill>
              <a:round/>
              <a:headEnd/>
              <a:tailEnd/>
            </a:ln>
            <a:extLst/>
          </p:spPr>
          <p:txBody>
            <a:bodyPr/>
            <a:lstStyle/>
            <a:p>
              <a:endParaRPr lang="en-US"/>
            </a:p>
          </p:txBody>
        </p:sp>
        <p:sp>
          <p:nvSpPr>
            <p:cNvPr id="46517" name="Line 1461"/>
            <p:cNvSpPr>
              <a:spLocks noChangeShapeType="1"/>
            </p:cNvSpPr>
            <p:nvPr/>
          </p:nvSpPr>
          <p:spPr bwMode="auto">
            <a:xfrm flipV="1">
              <a:off x="2525" y="1947"/>
              <a:ext cx="1" cy="18"/>
            </a:xfrm>
            <a:prstGeom prst="line">
              <a:avLst/>
            </a:prstGeom>
            <a:grpFill/>
            <a:ln w="0">
              <a:solidFill>
                <a:srgbClr val="000000"/>
              </a:solidFill>
              <a:round/>
              <a:headEnd/>
              <a:tailEnd/>
            </a:ln>
            <a:extLst/>
          </p:spPr>
          <p:txBody>
            <a:bodyPr/>
            <a:lstStyle/>
            <a:p>
              <a:endParaRPr lang="en-US"/>
            </a:p>
          </p:txBody>
        </p:sp>
        <p:sp>
          <p:nvSpPr>
            <p:cNvPr id="46518" name="Line 1462"/>
            <p:cNvSpPr>
              <a:spLocks noChangeShapeType="1"/>
            </p:cNvSpPr>
            <p:nvPr/>
          </p:nvSpPr>
          <p:spPr bwMode="auto">
            <a:xfrm flipV="1">
              <a:off x="2532" y="1958"/>
              <a:ext cx="1" cy="7"/>
            </a:xfrm>
            <a:prstGeom prst="line">
              <a:avLst/>
            </a:prstGeom>
            <a:grpFill/>
            <a:ln w="0">
              <a:solidFill>
                <a:srgbClr val="000000"/>
              </a:solidFill>
              <a:round/>
              <a:headEnd/>
              <a:tailEnd/>
            </a:ln>
            <a:extLst/>
          </p:spPr>
          <p:txBody>
            <a:bodyPr/>
            <a:lstStyle/>
            <a:p>
              <a:endParaRPr lang="en-US"/>
            </a:p>
          </p:txBody>
        </p:sp>
        <p:sp>
          <p:nvSpPr>
            <p:cNvPr id="46519" name="Line 1463"/>
            <p:cNvSpPr>
              <a:spLocks noChangeShapeType="1"/>
            </p:cNvSpPr>
            <p:nvPr/>
          </p:nvSpPr>
          <p:spPr bwMode="auto">
            <a:xfrm flipV="1">
              <a:off x="2538" y="1951"/>
              <a:ext cx="1" cy="14"/>
            </a:xfrm>
            <a:prstGeom prst="line">
              <a:avLst/>
            </a:prstGeom>
            <a:grpFill/>
            <a:ln w="0">
              <a:solidFill>
                <a:srgbClr val="000000"/>
              </a:solidFill>
              <a:round/>
              <a:headEnd/>
              <a:tailEnd/>
            </a:ln>
            <a:extLst/>
          </p:spPr>
          <p:txBody>
            <a:bodyPr/>
            <a:lstStyle/>
            <a:p>
              <a:endParaRPr lang="en-US"/>
            </a:p>
          </p:txBody>
        </p:sp>
        <p:sp>
          <p:nvSpPr>
            <p:cNvPr id="46520" name="Line 1464"/>
            <p:cNvSpPr>
              <a:spLocks noChangeShapeType="1"/>
            </p:cNvSpPr>
            <p:nvPr/>
          </p:nvSpPr>
          <p:spPr bwMode="auto">
            <a:xfrm flipV="1">
              <a:off x="2551" y="1630"/>
              <a:ext cx="1" cy="335"/>
            </a:xfrm>
            <a:prstGeom prst="line">
              <a:avLst/>
            </a:prstGeom>
            <a:grpFill/>
            <a:ln w="0">
              <a:solidFill>
                <a:srgbClr val="000000"/>
              </a:solidFill>
              <a:round/>
              <a:headEnd/>
              <a:tailEnd/>
            </a:ln>
            <a:extLst/>
          </p:spPr>
          <p:txBody>
            <a:bodyPr/>
            <a:lstStyle/>
            <a:p>
              <a:endParaRPr lang="en-US"/>
            </a:p>
          </p:txBody>
        </p:sp>
        <p:sp>
          <p:nvSpPr>
            <p:cNvPr id="46521" name="Line 1465"/>
            <p:cNvSpPr>
              <a:spLocks noChangeShapeType="1"/>
            </p:cNvSpPr>
            <p:nvPr/>
          </p:nvSpPr>
          <p:spPr bwMode="auto">
            <a:xfrm flipV="1">
              <a:off x="2564" y="1791"/>
              <a:ext cx="1" cy="174"/>
            </a:xfrm>
            <a:prstGeom prst="line">
              <a:avLst/>
            </a:prstGeom>
            <a:grpFill/>
            <a:ln w="0">
              <a:solidFill>
                <a:srgbClr val="000000"/>
              </a:solidFill>
              <a:round/>
              <a:headEnd/>
              <a:tailEnd/>
            </a:ln>
            <a:extLst/>
          </p:spPr>
          <p:txBody>
            <a:bodyPr/>
            <a:lstStyle/>
            <a:p>
              <a:endParaRPr lang="en-US"/>
            </a:p>
          </p:txBody>
        </p:sp>
        <p:sp>
          <p:nvSpPr>
            <p:cNvPr id="46522" name="Line 1466"/>
            <p:cNvSpPr>
              <a:spLocks noChangeShapeType="1"/>
            </p:cNvSpPr>
            <p:nvPr/>
          </p:nvSpPr>
          <p:spPr bwMode="auto">
            <a:xfrm flipV="1">
              <a:off x="2571" y="1783"/>
              <a:ext cx="1" cy="182"/>
            </a:xfrm>
            <a:prstGeom prst="line">
              <a:avLst/>
            </a:prstGeom>
            <a:grpFill/>
            <a:ln w="0">
              <a:solidFill>
                <a:srgbClr val="000000"/>
              </a:solidFill>
              <a:round/>
              <a:headEnd/>
              <a:tailEnd/>
            </a:ln>
            <a:extLst/>
          </p:spPr>
          <p:txBody>
            <a:bodyPr/>
            <a:lstStyle/>
            <a:p>
              <a:endParaRPr lang="en-US"/>
            </a:p>
          </p:txBody>
        </p:sp>
        <p:sp>
          <p:nvSpPr>
            <p:cNvPr id="46523" name="Line 1467"/>
            <p:cNvSpPr>
              <a:spLocks noChangeShapeType="1"/>
            </p:cNvSpPr>
            <p:nvPr/>
          </p:nvSpPr>
          <p:spPr bwMode="auto">
            <a:xfrm flipV="1">
              <a:off x="2584" y="1947"/>
              <a:ext cx="1" cy="18"/>
            </a:xfrm>
            <a:prstGeom prst="line">
              <a:avLst/>
            </a:prstGeom>
            <a:grpFill/>
            <a:ln w="0">
              <a:solidFill>
                <a:srgbClr val="000000"/>
              </a:solidFill>
              <a:round/>
              <a:headEnd/>
              <a:tailEnd/>
            </a:ln>
            <a:extLst/>
          </p:spPr>
          <p:txBody>
            <a:bodyPr/>
            <a:lstStyle/>
            <a:p>
              <a:endParaRPr lang="en-US"/>
            </a:p>
          </p:txBody>
        </p:sp>
        <p:sp>
          <p:nvSpPr>
            <p:cNvPr id="46524" name="Line 1468"/>
            <p:cNvSpPr>
              <a:spLocks noChangeShapeType="1"/>
            </p:cNvSpPr>
            <p:nvPr/>
          </p:nvSpPr>
          <p:spPr bwMode="auto">
            <a:xfrm flipV="1">
              <a:off x="2591" y="1961"/>
              <a:ext cx="1" cy="4"/>
            </a:xfrm>
            <a:prstGeom prst="line">
              <a:avLst/>
            </a:prstGeom>
            <a:grpFill/>
            <a:ln w="0">
              <a:solidFill>
                <a:srgbClr val="000000"/>
              </a:solidFill>
              <a:round/>
              <a:headEnd/>
              <a:tailEnd/>
            </a:ln>
            <a:extLst/>
          </p:spPr>
          <p:txBody>
            <a:bodyPr/>
            <a:lstStyle/>
            <a:p>
              <a:endParaRPr lang="en-US"/>
            </a:p>
          </p:txBody>
        </p:sp>
        <p:sp>
          <p:nvSpPr>
            <p:cNvPr id="46525" name="Line 1469"/>
            <p:cNvSpPr>
              <a:spLocks noChangeShapeType="1"/>
            </p:cNvSpPr>
            <p:nvPr/>
          </p:nvSpPr>
          <p:spPr bwMode="auto">
            <a:xfrm flipV="1">
              <a:off x="2604" y="1961"/>
              <a:ext cx="1" cy="4"/>
            </a:xfrm>
            <a:prstGeom prst="line">
              <a:avLst/>
            </a:prstGeom>
            <a:grpFill/>
            <a:ln w="0">
              <a:solidFill>
                <a:srgbClr val="000000"/>
              </a:solidFill>
              <a:round/>
              <a:headEnd/>
              <a:tailEnd/>
            </a:ln>
            <a:extLst/>
          </p:spPr>
          <p:txBody>
            <a:bodyPr/>
            <a:lstStyle/>
            <a:p>
              <a:endParaRPr lang="en-US"/>
            </a:p>
          </p:txBody>
        </p:sp>
        <p:sp>
          <p:nvSpPr>
            <p:cNvPr id="46526" name="Line 1470"/>
            <p:cNvSpPr>
              <a:spLocks noChangeShapeType="1"/>
            </p:cNvSpPr>
            <p:nvPr/>
          </p:nvSpPr>
          <p:spPr bwMode="auto">
            <a:xfrm flipV="1">
              <a:off x="2610" y="1281"/>
              <a:ext cx="1" cy="684"/>
            </a:xfrm>
            <a:prstGeom prst="line">
              <a:avLst/>
            </a:prstGeom>
            <a:grpFill/>
            <a:ln w="0">
              <a:solidFill>
                <a:srgbClr val="000000"/>
              </a:solidFill>
              <a:round/>
              <a:headEnd/>
              <a:tailEnd/>
            </a:ln>
            <a:extLst/>
          </p:spPr>
          <p:txBody>
            <a:bodyPr/>
            <a:lstStyle/>
            <a:p>
              <a:endParaRPr lang="en-US"/>
            </a:p>
          </p:txBody>
        </p:sp>
        <p:sp>
          <p:nvSpPr>
            <p:cNvPr id="46527" name="Line 1471"/>
            <p:cNvSpPr>
              <a:spLocks noChangeShapeType="1"/>
            </p:cNvSpPr>
            <p:nvPr/>
          </p:nvSpPr>
          <p:spPr bwMode="auto">
            <a:xfrm flipV="1">
              <a:off x="2617" y="1897"/>
              <a:ext cx="1" cy="68"/>
            </a:xfrm>
            <a:prstGeom prst="line">
              <a:avLst/>
            </a:prstGeom>
            <a:grpFill/>
            <a:ln w="0">
              <a:solidFill>
                <a:srgbClr val="000000"/>
              </a:solidFill>
              <a:round/>
              <a:headEnd/>
              <a:tailEnd/>
            </a:ln>
            <a:extLst/>
          </p:spPr>
          <p:txBody>
            <a:bodyPr/>
            <a:lstStyle/>
            <a:p>
              <a:endParaRPr lang="en-US"/>
            </a:p>
          </p:txBody>
        </p:sp>
        <p:sp>
          <p:nvSpPr>
            <p:cNvPr id="46528" name="Line 1472"/>
            <p:cNvSpPr>
              <a:spLocks noChangeShapeType="1"/>
            </p:cNvSpPr>
            <p:nvPr/>
          </p:nvSpPr>
          <p:spPr bwMode="auto">
            <a:xfrm flipV="1">
              <a:off x="2624" y="1961"/>
              <a:ext cx="1" cy="4"/>
            </a:xfrm>
            <a:prstGeom prst="line">
              <a:avLst/>
            </a:prstGeom>
            <a:grpFill/>
            <a:ln w="0">
              <a:solidFill>
                <a:srgbClr val="000000"/>
              </a:solidFill>
              <a:round/>
              <a:headEnd/>
              <a:tailEnd/>
            </a:ln>
            <a:extLst/>
          </p:spPr>
          <p:txBody>
            <a:bodyPr/>
            <a:lstStyle/>
            <a:p>
              <a:endParaRPr lang="en-US"/>
            </a:p>
          </p:txBody>
        </p:sp>
        <p:sp>
          <p:nvSpPr>
            <p:cNvPr id="46529" name="Line 1473"/>
            <p:cNvSpPr>
              <a:spLocks noChangeShapeType="1"/>
            </p:cNvSpPr>
            <p:nvPr/>
          </p:nvSpPr>
          <p:spPr bwMode="auto">
            <a:xfrm flipV="1">
              <a:off x="2630" y="1958"/>
              <a:ext cx="1" cy="7"/>
            </a:xfrm>
            <a:prstGeom prst="line">
              <a:avLst/>
            </a:prstGeom>
            <a:grpFill/>
            <a:ln w="0">
              <a:solidFill>
                <a:srgbClr val="000000"/>
              </a:solidFill>
              <a:round/>
              <a:headEnd/>
              <a:tailEnd/>
            </a:ln>
            <a:extLst/>
          </p:spPr>
          <p:txBody>
            <a:bodyPr/>
            <a:lstStyle/>
            <a:p>
              <a:endParaRPr lang="en-US"/>
            </a:p>
          </p:txBody>
        </p:sp>
        <p:sp>
          <p:nvSpPr>
            <p:cNvPr id="46530" name="Line 1474"/>
            <p:cNvSpPr>
              <a:spLocks noChangeShapeType="1"/>
            </p:cNvSpPr>
            <p:nvPr/>
          </p:nvSpPr>
          <p:spPr bwMode="auto">
            <a:xfrm flipV="1">
              <a:off x="2643" y="1961"/>
              <a:ext cx="1" cy="4"/>
            </a:xfrm>
            <a:prstGeom prst="line">
              <a:avLst/>
            </a:prstGeom>
            <a:grpFill/>
            <a:ln w="0">
              <a:solidFill>
                <a:srgbClr val="000000"/>
              </a:solidFill>
              <a:round/>
              <a:headEnd/>
              <a:tailEnd/>
            </a:ln>
            <a:extLst/>
          </p:spPr>
          <p:txBody>
            <a:bodyPr/>
            <a:lstStyle/>
            <a:p>
              <a:endParaRPr lang="en-US"/>
            </a:p>
          </p:txBody>
        </p:sp>
        <p:sp>
          <p:nvSpPr>
            <p:cNvPr id="46531" name="Line 1475"/>
            <p:cNvSpPr>
              <a:spLocks noChangeShapeType="1"/>
            </p:cNvSpPr>
            <p:nvPr/>
          </p:nvSpPr>
          <p:spPr bwMode="auto">
            <a:xfrm flipV="1">
              <a:off x="2656" y="1961"/>
              <a:ext cx="1" cy="4"/>
            </a:xfrm>
            <a:prstGeom prst="line">
              <a:avLst/>
            </a:prstGeom>
            <a:grpFill/>
            <a:ln w="0">
              <a:solidFill>
                <a:srgbClr val="000000"/>
              </a:solidFill>
              <a:round/>
              <a:headEnd/>
              <a:tailEnd/>
            </a:ln>
            <a:extLst/>
          </p:spPr>
          <p:txBody>
            <a:bodyPr/>
            <a:lstStyle/>
            <a:p>
              <a:endParaRPr lang="en-US"/>
            </a:p>
          </p:txBody>
        </p:sp>
        <p:sp>
          <p:nvSpPr>
            <p:cNvPr id="46532" name="Line 1476"/>
            <p:cNvSpPr>
              <a:spLocks noChangeShapeType="1"/>
            </p:cNvSpPr>
            <p:nvPr/>
          </p:nvSpPr>
          <p:spPr bwMode="auto">
            <a:xfrm flipV="1">
              <a:off x="2663" y="1961"/>
              <a:ext cx="1" cy="4"/>
            </a:xfrm>
            <a:prstGeom prst="line">
              <a:avLst/>
            </a:prstGeom>
            <a:grpFill/>
            <a:ln w="0">
              <a:solidFill>
                <a:srgbClr val="000000"/>
              </a:solidFill>
              <a:round/>
              <a:headEnd/>
              <a:tailEnd/>
            </a:ln>
            <a:extLst/>
          </p:spPr>
          <p:txBody>
            <a:bodyPr/>
            <a:lstStyle/>
            <a:p>
              <a:endParaRPr lang="en-US"/>
            </a:p>
          </p:txBody>
        </p:sp>
        <p:sp>
          <p:nvSpPr>
            <p:cNvPr id="46533" name="Line 1477"/>
            <p:cNvSpPr>
              <a:spLocks noChangeShapeType="1"/>
            </p:cNvSpPr>
            <p:nvPr/>
          </p:nvSpPr>
          <p:spPr bwMode="auto">
            <a:xfrm flipV="1">
              <a:off x="2683" y="1954"/>
              <a:ext cx="1" cy="11"/>
            </a:xfrm>
            <a:prstGeom prst="line">
              <a:avLst/>
            </a:prstGeom>
            <a:grpFill/>
            <a:ln w="0">
              <a:solidFill>
                <a:srgbClr val="000000"/>
              </a:solidFill>
              <a:round/>
              <a:headEnd/>
              <a:tailEnd/>
            </a:ln>
            <a:extLst/>
          </p:spPr>
          <p:txBody>
            <a:bodyPr/>
            <a:lstStyle/>
            <a:p>
              <a:endParaRPr lang="en-US"/>
            </a:p>
          </p:txBody>
        </p:sp>
        <p:sp>
          <p:nvSpPr>
            <p:cNvPr id="46534" name="Line 1478"/>
            <p:cNvSpPr>
              <a:spLocks noChangeShapeType="1"/>
            </p:cNvSpPr>
            <p:nvPr/>
          </p:nvSpPr>
          <p:spPr bwMode="auto">
            <a:xfrm flipV="1">
              <a:off x="2689" y="1961"/>
              <a:ext cx="1" cy="4"/>
            </a:xfrm>
            <a:prstGeom prst="line">
              <a:avLst/>
            </a:prstGeom>
            <a:grpFill/>
            <a:ln w="0">
              <a:solidFill>
                <a:srgbClr val="000000"/>
              </a:solidFill>
              <a:round/>
              <a:headEnd/>
              <a:tailEnd/>
            </a:ln>
            <a:extLst/>
          </p:spPr>
          <p:txBody>
            <a:bodyPr/>
            <a:lstStyle/>
            <a:p>
              <a:endParaRPr lang="en-US"/>
            </a:p>
          </p:txBody>
        </p:sp>
        <p:sp>
          <p:nvSpPr>
            <p:cNvPr id="46535" name="Line 1479"/>
            <p:cNvSpPr>
              <a:spLocks noChangeShapeType="1"/>
            </p:cNvSpPr>
            <p:nvPr/>
          </p:nvSpPr>
          <p:spPr bwMode="auto">
            <a:xfrm flipV="1">
              <a:off x="2722" y="1961"/>
              <a:ext cx="1" cy="4"/>
            </a:xfrm>
            <a:prstGeom prst="line">
              <a:avLst/>
            </a:prstGeom>
            <a:grpFill/>
            <a:ln w="0">
              <a:solidFill>
                <a:srgbClr val="000000"/>
              </a:solidFill>
              <a:round/>
              <a:headEnd/>
              <a:tailEnd/>
            </a:ln>
            <a:extLst/>
          </p:spPr>
          <p:txBody>
            <a:bodyPr/>
            <a:lstStyle/>
            <a:p>
              <a:endParaRPr lang="en-US"/>
            </a:p>
          </p:txBody>
        </p:sp>
        <p:sp>
          <p:nvSpPr>
            <p:cNvPr id="46536" name="Line 1480"/>
            <p:cNvSpPr>
              <a:spLocks noChangeShapeType="1"/>
            </p:cNvSpPr>
            <p:nvPr/>
          </p:nvSpPr>
          <p:spPr bwMode="auto">
            <a:xfrm flipV="1">
              <a:off x="2775" y="1912"/>
              <a:ext cx="1" cy="53"/>
            </a:xfrm>
            <a:prstGeom prst="line">
              <a:avLst/>
            </a:prstGeom>
            <a:grpFill/>
            <a:ln w="0">
              <a:solidFill>
                <a:srgbClr val="000000"/>
              </a:solidFill>
              <a:round/>
              <a:headEnd/>
              <a:tailEnd/>
            </a:ln>
            <a:extLst/>
          </p:spPr>
          <p:txBody>
            <a:bodyPr/>
            <a:lstStyle/>
            <a:p>
              <a:endParaRPr lang="en-US"/>
            </a:p>
          </p:txBody>
        </p:sp>
        <p:sp>
          <p:nvSpPr>
            <p:cNvPr id="46537" name="Line 1481"/>
            <p:cNvSpPr>
              <a:spLocks noChangeShapeType="1"/>
            </p:cNvSpPr>
            <p:nvPr/>
          </p:nvSpPr>
          <p:spPr bwMode="auto">
            <a:xfrm flipV="1">
              <a:off x="2781" y="1944"/>
              <a:ext cx="1" cy="21"/>
            </a:xfrm>
            <a:prstGeom prst="line">
              <a:avLst/>
            </a:prstGeom>
            <a:grpFill/>
            <a:ln w="0">
              <a:solidFill>
                <a:srgbClr val="000000"/>
              </a:solidFill>
              <a:round/>
              <a:headEnd/>
              <a:tailEnd/>
            </a:ln>
            <a:extLst/>
          </p:spPr>
          <p:txBody>
            <a:bodyPr/>
            <a:lstStyle/>
            <a:p>
              <a:endParaRPr lang="en-US"/>
            </a:p>
          </p:txBody>
        </p:sp>
        <p:sp>
          <p:nvSpPr>
            <p:cNvPr id="46538" name="Line 1482"/>
            <p:cNvSpPr>
              <a:spLocks noChangeShapeType="1"/>
            </p:cNvSpPr>
            <p:nvPr/>
          </p:nvSpPr>
          <p:spPr bwMode="auto">
            <a:xfrm flipV="1">
              <a:off x="2821" y="1961"/>
              <a:ext cx="1" cy="4"/>
            </a:xfrm>
            <a:prstGeom prst="line">
              <a:avLst/>
            </a:prstGeom>
            <a:grpFill/>
            <a:ln w="0">
              <a:solidFill>
                <a:srgbClr val="000000"/>
              </a:solidFill>
              <a:round/>
              <a:headEnd/>
              <a:tailEnd/>
            </a:ln>
            <a:extLst/>
          </p:spPr>
          <p:txBody>
            <a:bodyPr/>
            <a:lstStyle/>
            <a:p>
              <a:endParaRPr lang="en-US"/>
            </a:p>
          </p:txBody>
        </p:sp>
        <p:sp>
          <p:nvSpPr>
            <p:cNvPr id="46539" name="Line 1483"/>
            <p:cNvSpPr>
              <a:spLocks noChangeShapeType="1"/>
            </p:cNvSpPr>
            <p:nvPr/>
          </p:nvSpPr>
          <p:spPr bwMode="auto">
            <a:xfrm flipV="1">
              <a:off x="2827" y="1961"/>
              <a:ext cx="1" cy="4"/>
            </a:xfrm>
            <a:prstGeom prst="line">
              <a:avLst/>
            </a:prstGeom>
            <a:grpFill/>
            <a:ln w="0">
              <a:solidFill>
                <a:srgbClr val="000000"/>
              </a:solidFill>
              <a:round/>
              <a:headEnd/>
              <a:tailEnd/>
            </a:ln>
            <a:extLst/>
          </p:spPr>
          <p:txBody>
            <a:bodyPr/>
            <a:lstStyle/>
            <a:p>
              <a:endParaRPr lang="en-US"/>
            </a:p>
          </p:txBody>
        </p:sp>
        <p:sp>
          <p:nvSpPr>
            <p:cNvPr id="46540" name="Line 1484"/>
            <p:cNvSpPr>
              <a:spLocks noChangeShapeType="1"/>
            </p:cNvSpPr>
            <p:nvPr/>
          </p:nvSpPr>
          <p:spPr bwMode="auto">
            <a:xfrm flipV="1">
              <a:off x="2860" y="1961"/>
              <a:ext cx="1" cy="4"/>
            </a:xfrm>
            <a:prstGeom prst="line">
              <a:avLst/>
            </a:prstGeom>
            <a:grpFill/>
            <a:ln w="0">
              <a:solidFill>
                <a:srgbClr val="000000"/>
              </a:solidFill>
              <a:round/>
              <a:headEnd/>
              <a:tailEnd/>
            </a:ln>
            <a:extLst/>
          </p:spPr>
          <p:txBody>
            <a:bodyPr/>
            <a:lstStyle/>
            <a:p>
              <a:endParaRPr lang="en-US"/>
            </a:p>
          </p:txBody>
        </p:sp>
        <p:sp>
          <p:nvSpPr>
            <p:cNvPr id="46541" name="Line 1485"/>
            <p:cNvSpPr>
              <a:spLocks noChangeShapeType="1"/>
            </p:cNvSpPr>
            <p:nvPr/>
          </p:nvSpPr>
          <p:spPr bwMode="auto">
            <a:xfrm flipV="1">
              <a:off x="2919" y="1961"/>
              <a:ext cx="1" cy="4"/>
            </a:xfrm>
            <a:prstGeom prst="line">
              <a:avLst/>
            </a:prstGeom>
            <a:grpFill/>
            <a:ln w="0">
              <a:solidFill>
                <a:srgbClr val="000000"/>
              </a:solidFill>
              <a:round/>
              <a:headEnd/>
              <a:tailEnd/>
            </a:ln>
            <a:extLst/>
          </p:spPr>
          <p:txBody>
            <a:bodyPr/>
            <a:lstStyle/>
            <a:p>
              <a:endParaRPr lang="en-US"/>
            </a:p>
          </p:txBody>
        </p:sp>
        <p:sp>
          <p:nvSpPr>
            <p:cNvPr id="46542" name="Line 1486"/>
            <p:cNvSpPr>
              <a:spLocks noChangeShapeType="1"/>
            </p:cNvSpPr>
            <p:nvPr/>
          </p:nvSpPr>
          <p:spPr bwMode="auto">
            <a:xfrm flipV="1">
              <a:off x="2926" y="1961"/>
              <a:ext cx="1" cy="4"/>
            </a:xfrm>
            <a:prstGeom prst="line">
              <a:avLst/>
            </a:prstGeom>
            <a:grpFill/>
            <a:ln w="0">
              <a:solidFill>
                <a:srgbClr val="000000"/>
              </a:solidFill>
              <a:round/>
              <a:headEnd/>
              <a:tailEnd/>
            </a:ln>
            <a:extLst/>
          </p:spPr>
          <p:txBody>
            <a:bodyPr/>
            <a:lstStyle/>
            <a:p>
              <a:endParaRPr lang="en-US"/>
            </a:p>
          </p:txBody>
        </p:sp>
        <p:sp>
          <p:nvSpPr>
            <p:cNvPr id="46543" name="Line 1487"/>
            <p:cNvSpPr>
              <a:spLocks noChangeShapeType="1"/>
            </p:cNvSpPr>
            <p:nvPr/>
          </p:nvSpPr>
          <p:spPr bwMode="auto">
            <a:xfrm flipV="1">
              <a:off x="2959" y="1961"/>
              <a:ext cx="1" cy="4"/>
            </a:xfrm>
            <a:prstGeom prst="line">
              <a:avLst/>
            </a:prstGeom>
            <a:grpFill/>
            <a:ln w="0">
              <a:solidFill>
                <a:srgbClr val="000000"/>
              </a:solidFill>
              <a:round/>
              <a:headEnd/>
              <a:tailEnd/>
            </a:ln>
            <a:extLst/>
          </p:spPr>
          <p:txBody>
            <a:bodyPr/>
            <a:lstStyle/>
            <a:p>
              <a:endParaRPr lang="en-US"/>
            </a:p>
          </p:txBody>
        </p:sp>
        <p:sp>
          <p:nvSpPr>
            <p:cNvPr id="46544" name="Line 1488"/>
            <p:cNvSpPr>
              <a:spLocks noChangeShapeType="1"/>
            </p:cNvSpPr>
            <p:nvPr/>
          </p:nvSpPr>
          <p:spPr bwMode="auto">
            <a:xfrm flipV="1">
              <a:off x="2965" y="1961"/>
              <a:ext cx="1" cy="4"/>
            </a:xfrm>
            <a:prstGeom prst="line">
              <a:avLst/>
            </a:prstGeom>
            <a:grpFill/>
            <a:ln w="0">
              <a:solidFill>
                <a:srgbClr val="000000"/>
              </a:solidFill>
              <a:round/>
              <a:headEnd/>
              <a:tailEnd/>
            </a:ln>
            <a:extLst/>
          </p:spPr>
          <p:txBody>
            <a:bodyPr/>
            <a:lstStyle/>
            <a:p>
              <a:endParaRPr lang="en-US"/>
            </a:p>
          </p:txBody>
        </p:sp>
        <p:sp>
          <p:nvSpPr>
            <p:cNvPr id="46545" name="Line 1489"/>
            <p:cNvSpPr>
              <a:spLocks noChangeShapeType="1"/>
            </p:cNvSpPr>
            <p:nvPr/>
          </p:nvSpPr>
          <p:spPr bwMode="auto">
            <a:xfrm flipV="1">
              <a:off x="2972" y="1961"/>
              <a:ext cx="1" cy="4"/>
            </a:xfrm>
            <a:prstGeom prst="line">
              <a:avLst/>
            </a:prstGeom>
            <a:grpFill/>
            <a:ln w="0">
              <a:solidFill>
                <a:srgbClr val="000000"/>
              </a:solidFill>
              <a:round/>
              <a:headEnd/>
              <a:tailEnd/>
            </a:ln>
            <a:extLst/>
          </p:spPr>
          <p:txBody>
            <a:bodyPr/>
            <a:lstStyle/>
            <a:p>
              <a:endParaRPr lang="en-US"/>
            </a:p>
          </p:txBody>
        </p:sp>
        <p:sp>
          <p:nvSpPr>
            <p:cNvPr id="46546" name="Line 1490"/>
            <p:cNvSpPr>
              <a:spLocks noChangeShapeType="1"/>
            </p:cNvSpPr>
            <p:nvPr/>
          </p:nvSpPr>
          <p:spPr bwMode="auto">
            <a:xfrm flipV="1">
              <a:off x="3005" y="1958"/>
              <a:ext cx="1" cy="7"/>
            </a:xfrm>
            <a:prstGeom prst="line">
              <a:avLst/>
            </a:prstGeom>
            <a:grpFill/>
            <a:ln w="0">
              <a:solidFill>
                <a:srgbClr val="000000"/>
              </a:solidFill>
              <a:round/>
              <a:headEnd/>
              <a:tailEnd/>
            </a:ln>
            <a:extLst/>
          </p:spPr>
          <p:txBody>
            <a:bodyPr/>
            <a:lstStyle/>
            <a:p>
              <a:endParaRPr lang="en-US"/>
            </a:p>
          </p:txBody>
        </p:sp>
        <p:sp>
          <p:nvSpPr>
            <p:cNvPr id="46547" name="Line 1491"/>
            <p:cNvSpPr>
              <a:spLocks noChangeShapeType="1"/>
            </p:cNvSpPr>
            <p:nvPr/>
          </p:nvSpPr>
          <p:spPr bwMode="auto">
            <a:xfrm flipV="1">
              <a:off x="3012" y="1961"/>
              <a:ext cx="1" cy="4"/>
            </a:xfrm>
            <a:prstGeom prst="line">
              <a:avLst/>
            </a:prstGeom>
            <a:grpFill/>
            <a:ln w="0">
              <a:solidFill>
                <a:srgbClr val="000000"/>
              </a:solidFill>
              <a:round/>
              <a:headEnd/>
              <a:tailEnd/>
            </a:ln>
            <a:extLst/>
          </p:spPr>
          <p:txBody>
            <a:bodyPr/>
            <a:lstStyle/>
            <a:p>
              <a:endParaRPr lang="en-US"/>
            </a:p>
          </p:txBody>
        </p:sp>
        <p:sp>
          <p:nvSpPr>
            <p:cNvPr id="46548" name="Line 1492"/>
            <p:cNvSpPr>
              <a:spLocks noChangeShapeType="1"/>
            </p:cNvSpPr>
            <p:nvPr/>
          </p:nvSpPr>
          <p:spPr bwMode="auto">
            <a:xfrm flipV="1">
              <a:off x="3058" y="1958"/>
              <a:ext cx="1" cy="7"/>
            </a:xfrm>
            <a:prstGeom prst="line">
              <a:avLst/>
            </a:prstGeom>
            <a:grpFill/>
            <a:ln w="0">
              <a:solidFill>
                <a:srgbClr val="000000"/>
              </a:solidFill>
              <a:round/>
              <a:headEnd/>
              <a:tailEnd/>
            </a:ln>
            <a:extLst/>
          </p:spPr>
          <p:txBody>
            <a:bodyPr/>
            <a:lstStyle/>
            <a:p>
              <a:endParaRPr lang="en-US"/>
            </a:p>
          </p:txBody>
        </p:sp>
        <p:sp>
          <p:nvSpPr>
            <p:cNvPr id="46549" name="Line 1493"/>
            <p:cNvSpPr>
              <a:spLocks noChangeShapeType="1"/>
            </p:cNvSpPr>
            <p:nvPr/>
          </p:nvSpPr>
          <p:spPr bwMode="auto">
            <a:xfrm flipV="1">
              <a:off x="3064" y="1958"/>
              <a:ext cx="1" cy="7"/>
            </a:xfrm>
            <a:prstGeom prst="line">
              <a:avLst/>
            </a:prstGeom>
            <a:grpFill/>
            <a:ln w="0">
              <a:solidFill>
                <a:srgbClr val="000000"/>
              </a:solidFill>
              <a:round/>
              <a:headEnd/>
              <a:tailEnd/>
            </a:ln>
            <a:extLst/>
          </p:spPr>
          <p:txBody>
            <a:bodyPr/>
            <a:lstStyle/>
            <a:p>
              <a:endParaRPr lang="en-US"/>
            </a:p>
          </p:txBody>
        </p:sp>
        <p:sp>
          <p:nvSpPr>
            <p:cNvPr id="46550" name="Line 1494"/>
            <p:cNvSpPr>
              <a:spLocks noChangeShapeType="1"/>
            </p:cNvSpPr>
            <p:nvPr/>
          </p:nvSpPr>
          <p:spPr bwMode="auto">
            <a:xfrm flipV="1">
              <a:off x="3071" y="1961"/>
              <a:ext cx="1" cy="4"/>
            </a:xfrm>
            <a:prstGeom prst="line">
              <a:avLst/>
            </a:prstGeom>
            <a:grpFill/>
            <a:ln w="0">
              <a:solidFill>
                <a:srgbClr val="000000"/>
              </a:solidFill>
              <a:round/>
              <a:headEnd/>
              <a:tailEnd/>
            </a:ln>
            <a:extLst/>
          </p:spPr>
          <p:txBody>
            <a:bodyPr/>
            <a:lstStyle/>
            <a:p>
              <a:endParaRPr lang="en-US"/>
            </a:p>
          </p:txBody>
        </p:sp>
        <p:sp>
          <p:nvSpPr>
            <p:cNvPr id="46551" name="Line 1495"/>
            <p:cNvSpPr>
              <a:spLocks noChangeShapeType="1"/>
            </p:cNvSpPr>
            <p:nvPr/>
          </p:nvSpPr>
          <p:spPr bwMode="auto">
            <a:xfrm flipV="1">
              <a:off x="3104" y="1516"/>
              <a:ext cx="1" cy="449"/>
            </a:xfrm>
            <a:prstGeom prst="line">
              <a:avLst/>
            </a:prstGeom>
            <a:grpFill/>
            <a:ln w="0">
              <a:solidFill>
                <a:srgbClr val="000000"/>
              </a:solidFill>
              <a:round/>
              <a:headEnd/>
              <a:tailEnd/>
            </a:ln>
            <a:extLst/>
          </p:spPr>
          <p:txBody>
            <a:bodyPr/>
            <a:lstStyle/>
            <a:p>
              <a:endParaRPr lang="en-US"/>
            </a:p>
          </p:txBody>
        </p:sp>
        <p:sp>
          <p:nvSpPr>
            <p:cNvPr id="46552" name="Line 1496"/>
            <p:cNvSpPr>
              <a:spLocks noChangeShapeType="1"/>
            </p:cNvSpPr>
            <p:nvPr/>
          </p:nvSpPr>
          <p:spPr bwMode="auto">
            <a:xfrm flipV="1">
              <a:off x="3110" y="1837"/>
              <a:ext cx="1" cy="128"/>
            </a:xfrm>
            <a:prstGeom prst="line">
              <a:avLst/>
            </a:prstGeom>
            <a:grpFill/>
            <a:ln w="0">
              <a:solidFill>
                <a:srgbClr val="000000"/>
              </a:solidFill>
              <a:round/>
              <a:headEnd/>
              <a:tailEnd/>
            </a:ln>
            <a:extLst/>
          </p:spPr>
          <p:txBody>
            <a:bodyPr/>
            <a:lstStyle/>
            <a:p>
              <a:endParaRPr lang="en-US"/>
            </a:p>
          </p:txBody>
        </p:sp>
        <p:sp>
          <p:nvSpPr>
            <p:cNvPr id="46553" name="Line 1497"/>
            <p:cNvSpPr>
              <a:spLocks noChangeShapeType="1"/>
            </p:cNvSpPr>
            <p:nvPr/>
          </p:nvSpPr>
          <p:spPr bwMode="auto">
            <a:xfrm flipV="1">
              <a:off x="3117" y="1951"/>
              <a:ext cx="1" cy="14"/>
            </a:xfrm>
            <a:prstGeom prst="line">
              <a:avLst/>
            </a:prstGeom>
            <a:grpFill/>
            <a:ln w="0">
              <a:solidFill>
                <a:srgbClr val="000000"/>
              </a:solidFill>
              <a:round/>
              <a:headEnd/>
              <a:tailEnd/>
            </a:ln>
            <a:extLst/>
          </p:spPr>
          <p:txBody>
            <a:bodyPr/>
            <a:lstStyle/>
            <a:p>
              <a:endParaRPr lang="en-US"/>
            </a:p>
          </p:txBody>
        </p:sp>
        <p:sp>
          <p:nvSpPr>
            <p:cNvPr id="46554" name="Line 1498"/>
            <p:cNvSpPr>
              <a:spLocks noChangeShapeType="1"/>
            </p:cNvSpPr>
            <p:nvPr/>
          </p:nvSpPr>
          <p:spPr bwMode="auto">
            <a:xfrm flipV="1">
              <a:off x="3123" y="1958"/>
              <a:ext cx="1" cy="7"/>
            </a:xfrm>
            <a:prstGeom prst="line">
              <a:avLst/>
            </a:prstGeom>
            <a:grpFill/>
            <a:ln w="0">
              <a:solidFill>
                <a:srgbClr val="000000"/>
              </a:solidFill>
              <a:round/>
              <a:headEnd/>
              <a:tailEnd/>
            </a:ln>
            <a:extLst/>
          </p:spPr>
          <p:txBody>
            <a:bodyPr/>
            <a:lstStyle/>
            <a:p>
              <a:endParaRPr lang="en-US"/>
            </a:p>
          </p:txBody>
        </p:sp>
        <p:sp>
          <p:nvSpPr>
            <p:cNvPr id="46555" name="Line 1499"/>
            <p:cNvSpPr>
              <a:spLocks noChangeShapeType="1"/>
            </p:cNvSpPr>
            <p:nvPr/>
          </p:nvSpPr>
          <p:spPr bwMode="auto">
            <a:xfrm flipV="1">
              <a:off x="3150" y="1961"/>
              <a:ext cx="1" cy="4"/>
            </a:xfrm>
            <a:prstGeom prst="line">
              <a:avLst/>
            </a:prstGeom>
            <a:grpFill/>
            <a:ln w="0">
              <a:solidFill>
                <a:srgbClr val="000000"/>
              </a:solidFill>
              <a:round/>
              <a:headEnd/>
              <a:tailEnd/>
            </a:ln>
            <a:extLst/>
          </p:spPr>
          <p:txBody>
            <a:bodyPr/>
            <a:lstStyle/>
            <a:p>
              <a:endParaRPr lang="en-US"/>
            </a:p>
          </p:txBody>
        </p:sp>
        <p:sp>
          <p:nvSpPr>
            <p:cNvPr id="46556" name="Line 1500"/>
            <p:cNvSpPr>
              <a:spLocks noChangeShapeType="1"/>
            </p:cNvSpPr>
            <p:nvPr/>
          </p:nvSpPr>
          <p:spPr bwMode="auto">
            <a:xfrm flipV="1">
              <a:off x="3156" y="1958"/>
              <a:ext cx="1" cy="7"/>
            </a:xfrm>
            <a:prstGeom prst="line">
              <a:avLst/>
            </a:prstGeom>
            <a:grpFill/>
            <a:ln w="0">
              <a:solidFill>
                <a:srgbClr val="000000"/>
              </a:solidFill>
              <a:round/>
              <a:headEnd/>
              <a:tailEnd/>
            </a:ln>
            <a:extLst/>
          </p:spPr>
          <p:txBody>
            <a:bodyPr/>
            <a:lstStyle/>
            <a:p>
              <a:endParaRPr lang="en-US"/>
            </a:p>
          </p:txBody>
        </p:sp>
        <p:sp>
          <p:nvSpPr>
            <p:cNvPr id="46557" name="Line 1501"/>
            <p:cNvSpPr>
              <a:spLocks noChangeShapeType="1"/>
            </p:cNvSpPr>
            <p:nvPr/>
          </p:nvSpPr>
          <p:spPr bwMode="auto">
            <a:xfrm flipV="1">
              <a:off x="3163" y="1961"/>
              <a:ext cx="1" cy="4"/>
            </a:xfrm>
            <a:prstGeom prst="line">
              <a:avLst/>
            </a:prstGeom>
            <a:grpFill/>
            <a:ln w="0">
              <a:solidFill>
                <a:srgbClr val="000000"/>
              </a:solidFill>
              <a:round/>
              <a:headEnd/>
              <a:tailEnd/>
            </a:ln>
            <a:extLst/>
          </p:spPr>
          <p:txBody>
            <a:bodyPr/>
            <a:lstStyle/>
            <a:p>
              <a:endParaRPr lang="en-US"/>
            </a:p>
          </p:txBody>
        </p:sp>
        <p:sp>
          <p:nvSpPr>
            <p:cNvPr id="46558" name="Line 1502"/>
            <p:cNvSpPr>
              <a:spLocks noChangeShapeType="1"/>
            </p:cNvSpPr>
            <p:nvPr/>
          </p:nvSpPr>
          <p:spPr bwMode="auto">
            <a:xfrm flipV="1">
              <a:off x="3209" y="1933"/>
              <a:ext cx="1" cy="32"/>
            </a:xfrm>
            <a:prstGeom prst="line">
              <a:avLst/>
            </a:prstGeom>
            <a:grpFill/>
            <a:ln w="0">
              <a:solidFill>
                <a:srgbClr val="000000"/>
              </a:solidFill>
              <a:round/>
              <a:headEnd/>
              <a:tailEnd/>
            </a:ln>
            <a:extLst/>
          </p:spPr>
          <p:txBody>
            <a:bodyPr/>
            <a:lstStyle/>
            <a:p>
              <a:endParaRPr lang="en-US"/>
            </a:p>
          </p:txBody>
        </p:sp>
        <p:sp>
          <p:nvSpPr>
            <p:cNvPr id="46559" name="Line 1503"/>
            <p:cNvSpPr>
              <a:spLocks noChangeShapeType="1"/>
            </p:cNvSpPr>
            <p:nvPr/>
          </p:nvSpPr>
          <p:spPr bwMode="auto">
            <a:xfrm flipV="1">
              <a:off x="3215" y="1940"/>
              <a:ext cx="1" cy="25"/>
            </a:xfrm>
            <a:prstGeom prst="line">
              <a:avLst/>
            </a:prstGeom>
            <a:grpFill/>
            <a:ln w="0">
              <a:solidFill>
                <a:srgbClr val="000000"/>
              </a:solidFill>
              <a:round/>
              <a:headEnd/>
              <a:tailEnd/>
            </a:ln>
            <a:extLst/>
          </p:spPr>
          <p:txBody>
            <a:bodyPr/>
            <a:lstStyle/>
            <a:p>
              <a:endParaRPr lang="en-US"/>
            </a:p>
          </p:txBody>
        </p:sp>
        <p:sp>
          <p:nvSpPr>
            <p:cNvPr id="46560" name="Line 1504"/>
            <p:cNvSpPr>
              <a:spLocks noChangeShapeType="1"/>
            </p:cNvSpPr>
            <p:nvPr/>
          </p:nvSpPr>
          <p:spPr bwMode="auto">
            <a:xfrm flipV="1">
              <a:off x="3222" y="1961"/>
              <a:ext cx="1" cy="4"/>
            </a:xfrm>
            <a:prstGeom prst="line">
              <a:avLst/>
            </a:prstGeom>
            <a:grpFill/>
            <a:ln w="0">
              <a:solidFill>
                <a:srgbClr val="000000"/>
              </a:solidFill>
              <a:round/>
              <a:headEnd/>
              <a:tailEnd/>
            </a:ln>
            <a:extLst/>
          </p:spPr>
          <p:txBody>
            <a:bodyPr/>
            <a:lstStyle/>
            <a:p>
              <a:endParaRPr lang="en-US"/>
            </a:p>
          </p:txBody>
        </p:sp>
        <p:sp>
          <p:nvSpPr>
            <p:cNvPr id="46561" name="Line 1505"/>
            <p:cNvSpPr>
              <a:spLocks noChangeShapeType="1"/>
            </p:cNvSpPr>
            <p:nvPr/>
          </p:nvSpPr>
          <p:spPr bwMode="auto">
            <a:xfrm flipV="1">
              <a:off x="3248" y="1961"/>
              <a:ext cx="1" cy="4"/>
            </a:xfrm>
            <a:prstGeom prst="line">
              <a:avLst/>
            </a:prstGeom>
            <a:grpFill/>
            <a:ln w="0">
              <a:solidFill>
                <a:srgbClr val="000000"/>
              </a:solidFill>
              <a:round/>
              <a:headEnd/>
              <a:tailEnd/>
            </a:ln>
            <a:extLst/>
          </p:spPr>
          <p:txBody>
            <a:bodyPr/>
            <a:lstStyle/>
            <a:p>
              <a:endParaRPr lang="en-US"/>
            </a:p>
          </p:txBody>
        </p:sp>
        <p:sp>
          <p:nvSpPr>
            <p:cNvPr id="46562" name="Line 1506"/>
            <p:cNvSpPr>
              <a:spLocks noChangeShapeType="1"/>
            </p:cNvSpPr>
            <p:nvPr/>
          </p:nvSpPr>
          <p:spPr bwMode="auto">
            <a:xfrm flipV="1">
              <a:off x="3255" y="1961"/>
              <a:ext cx="1" cy="4"/>
            </a:xfrm>
            <a:prstGeom prst="line">
              <a:avLst/>
            </a:prstGeom>
            <a:grpFill/>
            <a:ln w="0">
              <a:solidFill>
                <a:srgbClr val="000000"/>
              </a:solidFill>
              <a:round/>
              <a:headEnd/>
              <a:tailEnd/>
            </a:ln>
            <a:extLst/>
          </p:spPr>
          <p:txBody>
            <a:bodyPr/>
            <a:lstStyle/>
            <a:p>
              <a:endParaRPr lang="en-US"/>
            </a:p>
          </p:txBody>
        </p:sp>
        <p:sp>
          <p:nvSpPr>
            <p:cNvPr id="46563" name="Line 1507"/>
            <p:cNvSpPr>
              <a:spLocks noChangeShapeType="1"/>
            </p:cNvSpPr>
            <p:nvPr/>
          </p:nvSpPr>
          <p:spPr bwMode="auto">
            <a:xfrm flipV="1">
              <a:off x="3261" y="1961"/>
              <a:ext cx="1" cy="4"/>
            </a:xfrm>
            <a:prstGeom prst="line">
              <a:avLst/>
            </a:prstGeom>
            <a:grpFill/>
            <a:ln w="0">
              <a:solidFill>
                <a:srgbClr val="000000"/>
              </a:solidFill>
              <a:round/>
              <a:headEnd/>
              <a:tailEnd/>
            </a:ln>
            <a:extLst/>
          </p:spPr>
          <p:txBody>
            <a:bodyPr/>
            <a:lstStyle/>
            <a:p>
              <a:endParaRPr lang="en-US"/>
            </a:p>
          </p:txBody>
        </p:sp>
        <p:sp>
          <p:nvSpPr>
            <p:cNvPr id="46564" name="Line 1508"/>
            <p:cNvSpPr>
              <a:spLocks noChangeShapeType="1"/>
            </p:cNvSpPr>
            <p:nvPr/>
          </p:nvSpPr>
          <p:spPr bwMode="auto">
            <a:xfrm flipV="1">
              <a:off x="3301" y="1865"/>
              <a:ext cx="1" cy="100"/>
            </a:xfrm>
            <a:prstGeom prst="line">
              <a:avLst/>
            </a:prstGeom>
            <a:grpFill/>
            <a:ln w="0">
              <a:solidFill>
                <a:srgbClr val="000000"/>
              </a:solidFill>
              <a:round/>
              <a:headEnd/>
              <a:tailEnd/>
            </a:ln>
            <a:extLst/>
          </p:spPr>
          <p:txBody>
            <a:bodyPr/>
            <a:lstStyle/>
            <a:p>
              <a:endParaRPr lang="en-US"/>
            </a:p>
          </p:txBody>
        </p:sp>
        <p:sp>
          <p:nvSpPr>
            <p:cNvPr id="46565" name="Line 1509"/>
            <p:cNvSpPr>
              <a:spLocks noChangeShapeType="1"/>
            </p:cNvSpPr>
            <p:nvPr/>
          </p:nvSpPr>
          <p:spPr bwMode="auto">
            <a:xfrm flipV="1">
              <a:off x="3307" y="1826"/>
              <a:ext cx="1" cy="139"/>
            </a:xfrm>
            <a:prstGeom prst="line">
              <a:avLst/>
            </a:prstGeom>
            <a:grpFill/>
            <a:ln w="0">
              <a:solidFill>
                <a:srgbClr val="000000"/>
              </a:solidFill>
              <a:round/>
              <a:headEnd/>
              <a:tailEnd/>
            </a:ln>
            <a:extLst/>
          </p:spPr>
          <p:txBody>
            <a:bodyPr/>
            <a:lstStyle/>
            <a:p>
              <a:endParaRPr lang="en-US"/>
            </a:p>
          </p:txBody>
        </p:sp>
        <p:sp>
          <p:nvSpPr>
            <p:cNvPr id="46566" name="Line 1510"/>
            <p:cNvSpPr>
              <a:spLocks noChangeShapeType="1"/>
            </p:cNvSpPr>
            <p:nvPr/>
          </p:nvSpPr>
          <p:spPr bwMode="auto">
            <a:xfrm flipV="1">
              <a:off x="3314" y="1926"/>
              <a:ext cx="1" cy="39"/>
            </a:xfrm>
            <a:prstGeom prst="line">
              <a:avLst/>
            </a:prstGeom>
            <a:grpFill/>
            <a:ln w="0">
              <a:solidFill>
                <a:srgbClr val="000000"/>
              </a:solidFill>
              <a:round/>
              <a:headEnd/>
              <a:tailEnd/>
            </a:ln>
            <a:extLst/>
          </p:spPr>
          <p:txBody>
            <a:bodyPr/>
            <a:lstStyle/>
            <a:p>
              <a:endParaRPr lang="en-US"/>
            </a:p>
          </p:txBody>
        </p:sp>
        <p:sp>
          <p:nvSpPr>
            <p:cNvPr id="46567" name="Line 1511"/>
            <p:cNvSpPr>
              <a:spLocks noChangeShapeType="1"/>
            </p:cNvSpPr>
            <p:nvPr/>
          </p:nvSpPr>
          <p:spPr bwMode="auto">
            <a:xfrm flipV="1">
              <a:off x="3321" y="1961"/>
              <a:ext cx="1" cy="4"/>
            </a:xfrm>
            <a:prstGeom prst="line">
              <a:avLst/>
            </a:prstGeom>
            <a:grpFill/>
            <a:ln w="0">
              <a:solidFill>
                <a:srgbClr val="000000"/>
              </a:solidFill>
              <a:round/>
              <a:headEnd/>
              <a:tailEnd/>
            </a:ln>
            <a:extLst/>
          </p:spPr>
          <p:txBody>
            <a:bodyPr/>
            <a:lstStyle/>
            <a:p>
              <a:endParaRPr lang="en-US"/>
            </a:p>
          </p:txBody>
        </p:sp>
        <p:sp>
          <p:nvSpPr>
            <p:cNvPr id="46568" name="Line 1512"/>
            <p:cNvSpPr>
              <a:spLocks noChangeShapeType="1"/>
            </p:cNvSpPr>
            <p:nvPr/>
          </p:nvSpPr>
          <p:spPr bwMode="auto">
            <a:xfrm flipV="1">
              <a:off x="3393" y="1954"/>
              <a:ext cx="1" cy="11"/>
            </a:xfrm>
            <a:prstGeom prst="line">
              <a:avLst/>
            </a:prstGeom>
            <a:grpFill/>
            <a:ln w="0">
              <a:solidFill>
                <a:srgbClr val="000000"/>
              </a:solidFill>
              <a:round/>
              <a:headEnd/>
              <a:tailEnd/>
            </a:ln>
            <a:extLst/>
          </p:spPr>
          <p:txBody>
            <a:bodyPr/>
            <a:lstStyle/>
            <a:p>
              <a:endParaRPr lang="en-US"/>
            </a:p>
          </p:txBody>
        </p:sp>
        <p:sp>
          <p:nvSpPr>
            <p:cNvPr id="46569" name="Line 1513"/>
            <p:cNvSpPr>
              <a:spLocks noChangeShapeType="1"/>
            </p:cNvSpPr>
            <p:nvPr/>
          </p:nvSpPr>
          <p:spPr bwMode="auto">
            <a:xfrm flipV="1">
              <a:off x="3399" y="1598"/>
              <a:ext cx="1" cy="367"/>
            </a:xfrm>
            <a:prstGeom prst="line">
              <a:avLst/>
            </a:prstGeom>
            <a:grpFill/>
            <a:ln w="0">
              <a:solidFill>
                <a:srgbClr val="000000"/>
              </a:solidFill>
              <a:round/>
              <a:headEnd/>
              <a:tailEnd/>
            </a:ln>
            <a:extLst/>
          </p:spPr>
          <p:txBody>
            <a:bodyPr/>
            <a:lstStyle/>
            <a:p>
              <a:endParaRPr lang="en-US"/>
            </a:p>
          </p:txBody>
        </p:sp>
        <p:sp>
          <p:nvSpPr>
            <p:cNvPr id="46570" name="Line 1514"/>
            <p:cNvSpPr>
              <a:spLocks noChangeShapeType="1"/>
            </p:cNvSpPr>
            <p:nvPr/>
          </p:nvSpPr>
          <p:spPr bwMode="auto">
            <a:xfrm flipV="1">
              <a:off x="3406" y="1862"/>
              <a:ext cx="1" cy="103"/>
            </a:xfrm>
            <a:prstGeom prst="line">
              <a:avLst/>
            </a:prstGeom>
            <a:grpFill/>
            <a:ln w="0">
              <a:solidFill>
                <a:srgbClr val="000000"/>
              </a:solidFill>
              <a:round/>
              <a:headEnd/>
              <a:tailEnd/>
            </a:ln>
            <a:extLst/>
          </p:spPr>
          <p:txBody>
            <a:bodyPr/>
            <a:lstStyle/>
            <a:p>
              <a:endParaRPr lang="en-US"/>
            </a:p>
          </p:txBody>
        </p:sp>
        <p:sp>
          <p:nvSpPr>
            <p:cNvPr id="46571" name="Line 1515"/>
            <p:cNvSpPr>
              <a:spLocks noChangeShapeType="1"/>
            </p:cNvSpPr>
            <p:nvPr/>
          </p:nvSpPr>
          <p:spPr bwMode="auto">
            <a:xfrm flipV="1">
              <a:off x="3413" y="1954"/>
              <a:ext cx="1" cy="11"/>
            </a:xfrm>
            <a:prstGeom prst="line">
              <a:avLst/>
            </a:prstGeom>
            <a:grpFill/>
            <a:ln w="0">
              <a:solidFill>
                <a:srgbClr val="000000"/>
              </a:solidFill>
              <a:round/>
              <a:headEnd/>
              <a:tailEnd/>
            </a:ln>
            <a:extLst/>
          </p:spPr>
          <p:txBody>
            <a:bodyPr/>
            <a:lstStyle/>
            <a:p>
              <a:endParaRPr lang="en-US"/>
            </a:p>
          </p:txBody>
        </p:sp>
        <p:sp>
          <p:nvSpPr>
            <p:cNvPr id="46572" name="Line 1516"/>
            <p:cNvSpPr>
              <a:spLocks noChangeShapeType="1"/>
            </p:cNvSpPr>
            <p:nvPr/>
          </p:nvSpPr>
          <p:spPr bwMode="auto">
            <a:xfrm flipV="1">
              <a:off x="3492" y="1680"/>
              <a:ext cx="1" cy="285"/>
            </a:xfrm>
            <a:prstGeom prst="line">
              <a:avLst/>
            </a:prstGeom>
            <a:grpFill/>
            <a:ln w="0">
              <a:solidFill>
                <a:srgbClr val="000000"/>
              </a:solidFill>
              <a:round/>
              <a:headEnd/>
              <a:tailEnd/>
            </a:ln>
            <a:extLst/>
          </p:spPr>
          <p:txBody>
            <a:bodyPr/>
            <a:lstStyle/>
            <a:p>
              <a:endParaRPr lang="en-US"/>
            </a:p>
          </p:txBody>
        </p:sp>
        <p:sp>
          <p:nvSpPr>
            <p:cNvPr id="46573" name="Line 1517"/>
            <p:cNvSpPr>
              <a:spLocks noChangeShapeType="1"/>
            </p:cNvSpPr>
            <p:nvPr/>
          </p:nvSpPr>
          <p:spPr bwMode="auto">
            <a:xfrm flipV="1">
              <a:off x="3498" y="1887"/>
              <a:ext cx="1" cy="78"/>
            </a:xfrm>
            <a:prstGeom prst="line">
              <a:avLst/>
            </a:prstGeom>
            <a:grpFill/>
            <a:ln w="0">
              <a:solidFill>
                <a:srgbClr val="000000"/>
              </a:solidFill>
              <a:round/>
              <a:headEnd/>
              <a:tailEnd/>
            </a:ln>
            <a:extLst/>
          </p:spPr>
          <p:txBody>
            <a:bodyPr/>
            <a:lstStyle/>
            <a:p>
              <a:endParaRPr lang="en-US"/>
            </a:p>
          </p:txBody>
        </p:sp>
        <p:sp>
          <p:nvSpPr>
            <p:cNvPr id="46574" name="Line 1518"/>
            <p:cNvSpPr>
              <a:spLocks noChangeShapeType="1"/>
            </p:cNvSpPr>
            <p:nvPr/>
          </p:nvSpPr>
          <p:spPr bwMode="auto">
            <a:xfrm flipV="1">
              <a:off x="3505" y="1958"/>
              <a:ext cx="1" cy="7"/>
            </a:xfrm>
            <a:prstGeom prst="line">
              <a:avLst/>
            </a:prstGeom>
            <a:grpFill/>
            <a:ln w="0">
              <a:solidFill>
                <a:srgbClr val="000000"/>
              </a:solidFill>
              <a:round/>
              <a:headEnd/>
              <a:tailEnd/>
            </a:ln>
            <a:extLst/>
          </p:spPr>
          <p:txBody>
            <a:bodyPr/>
            <a:lstStyle/>
            <a:p>
              <a:endParaRPr lang="en-US"/>
            </a:p>
          </p:txBody>
        </p:sp>
        <p:sp>
          <p:nvSpPr>
            <p:cNvPr id="46575" name="Line 1519"/>
            <p:cNvSpPr>
              <a:spLocks noChangeShapeType="1"/>
            </p:cNvSpPr>
            <p:nvPr/>
          </p:nvSpPr>
          <p:spPr bwMode="auto">
            <a:xfrm flipV="1">
              <a:off x="3570" y="1961"/>
              <a:ext cx="1" cy="4"/>
            </a:xfrm>
            <a:prstGeom prst="line">
              <a:avLst/>
            </a:prstGeom>
            <a:grpFill/>
            <a:ln w="0">
              <a:solidFill>
                <a:srgbClr val="000000"/>
              </a:solidFill>
              <a:round/>
              <a:headEnd/>
              <a:tailEnd/>
            </a:ln>
            <a:extLst/>
          </p:spPr>
          <p:txBody>
            <a:bodyPr/>
            <a:lstStyle/>
            <a:p>
              <a:endParaRPr lang="en-US"/>
            </a:p>
          </p:txBody>
        </p:sp>
        <p:sp>
          <p:nvSpPr>
            <p:cNvPr id="46576" name="Line 1520"/>
            <p:cNvSpPr>
              <a:spLocks noChangeShapeType="1"/>
            </p:cNvSpPr>
            <p:nvPr/>
          </p:nvSpPr>
          <p:spPr bwMode="auto">
            <a:xfrm flipV="1">
              <a:off x="3597" y="1961"/>
              <a:ext cx="1" cy="4"/>
            </a:xfrm>
            <a:prstGeom prst="line">
              <a:avLst/>
            </a:prstGeom>
            <a:grpFill/>
            <a:ln w="0">
              <a:solidFill>
                <a:srgbClr val="000000"/>
              </a:solidFill>
              <a:round/>
              <a:headEnd/>
              <a:tailEnd/>
            </a:ln>
            <a:extLst/>
          </p:spPr>
          <p:txBody>
            <a:bodyPr/>
            <a:lstStyle/>
            <a:p>
              <a:endParaRPr lang="en-US"/>
            </a:p>
          </p:txBody>
        </p:sp>
        <p:sp>
          <p:nvSpPr>
            <p:cNvPr id="46577" name="Line 1521"/>
            <p:cNvSpPr>
              <a:spLocks noChangeShapeType="1"/>
            </p:cNvSpPr>
            <p:nvPr/>
          </p:nvSpPr>
          <p:spPr bwMode="auto">
            <a:xfrm flipV="1">
              <a:off x="3616" y="1961"/>
              <a:ext cx="1" cy="4"/>
            </a:xfrm>
            <a:prstGeom prst="line">
              <a:avLst/>
            </a:prstGeom>
            <a:grpFill/>
            <a:ln w="0">
              <a:solidFill>
                <a:srgbClr val="000000"/>
              </a:solidFill>
              <a:round/>
              <a:headEnd/>
              <a:tailEnd/>
            </a:ln>
            <a:extLst/>
          </p:spPr>
          <p:txBody>
            <a:bodyPr/>
            <a:lstStyle/>
            <a:p>
              <a:endParaRPr lang="en-US"/>
            </a:p>
          </p:txBody>
        </p:sp>
        <p:sp>
          <p:nvSpPr>
            <p:cNvPr id="46578" name="Line 1522"/>
            <p:cNvSpPr>
              <a:spLocks noChangeShapeType="1"/>
            </p:cNvSpPr>
            <p:nvPr/>
          </p:nvSpPr>
          <p:spPr bwMode="auto">
            <a:xfrm flipV="1">
              <a:off x="3695" y="1961"/>
              <a:ext cx="1" cy="4"/>
            </a:xfrm>
            <a:prstGeom prst="line">
              <a:avLst/>
            </a:prstGeom>
            <a:grpFill/>
            <a:ln w="0">
              <a:solidFill>
                <a:srgbClr val="000000"/>
              </a:solidFill>
              <a:round/>
              <a:headEnd/>
              <a:tailEnd/>
            </a:ln>
            <a:extLst/>
          </p:spPr>
          <p:txBody>
            <a:bodyPr/>
            <a:lstStyle/>
            <a:p>
              <a:endParaRPr lang="en-US"/>
            </a:p>
          </p:txBody>
        </p:sp>
        <p:sp>
          <p:nvSpPr>
            <p:cNvPr id="46579" name="Line 1523"/>
            <p:cNvSpPr>
              <a:spLocks noChangeShapeType="1"/>
            </p:cNvSpPr>
            <p:nvPr/>
          </p:nvSpPr>
          <p:spPr bwMode="auto">
            <a:xfrm flipV="1">
              <a:off x="3741" y="1961"/>
              <a:ext cx="1" cy="4"/>
            </a:xfrm>
            <a:prstGeom prst="line">
              <a:avLst/>
            </a:prstGeom>
            <a:grpFill/>
            <a:ln w="0">
              <a:solidFill>
                <a:srgbClr val="000000"/>
              </a:solidFill>
              <a:round/>
              <a:headEnd/>
              <a:tailEnd/>
            </a:ln>
            <a:extLst/>
          </p:spPr>
          <p:txBody>
            <a:bodyPr/>
            <a:lstStyle/>
            <a:p>
              <a:endParaRPr lang="en-US"/>
            </a:p>
          </p:txBody>
        </p:sp>
        <p:sp>
          <p:nvSpPr>
            <p:cNvPr id="46580" name="Line 1524"/>
            <p:cNvSpPr>
              <a:spLocks noChangeShapeType="1"/>
            </p:cNvSpPr>
            <p:nvPr/>
          </p:nvSpPr>
          <p:spPr bwMode="auto">
            <a:xfrm flipV="1">
              <a:off x="3827" y="1961"/>
              <a:ext cx="1" cy="4"/>
            </a:xfrm>
            <a:prstGeom prst="line">
              <a:avLst/>
            </a:prstGeom>
            <a:grpFill/>
            <a:ln w="0">
              <a:solidFill>
                <a:srgbClr val="000000"/>
              </a:solidFill>
              <a:round/>
              <a:headEnd/>
              <a:tailEnd/>
            </a:ln>
            <a:extLst/>
          </p:spPr>
          <p:txBody>
            <a:bodyPr/>
            <a:lstStyle/>
            <a:p>
              <a:endParaRPr lang="en-US"/>
            </a:p>
          </p:txBody>
        </p:sp>
        <p:sp>
          <p:nvSpPr>
            <p:cNvPr id="46581" name="Line 1525"/>
            <p:cNvSpPr>
              <a:spLocks noChangeShapeType="1"/>
            </p:cNvSpPr>
            <p:nvPr/>
          </p:nvSpPr>
          <p:spPr bwMode="auto">
            <a:xfrm flipV="1">
              <a:off x="3840" y="1961"/>
              <a:ext cx="1" cy="4"/>
            </a:xfrm>
            <a:prstGeom prst="line">
              <a:avLst/>
            </a:prstGeom>
            <a:grpFill/>
            <a:ln w="0">
              <a:solidFill>
                <a:srgbClr val="000000"/>
              </a:solidFill>
              <a:round/>
              <a:headEnd/>
              <a:tailEnd/>
            </a:ln>
            <a:extLst/>
          </p:spPr>
          <p:txBody>
            <a:bodyPr/>
            <a:lstStyle/>
            <a:p>
              <a:endParaRPr lang="en-US"/>
            </a:p>
          </p:txBody>
        </p:sp>
        <p:sp>
          <p:nvSpPr>
            <p:cNvPr id="46582" name="Line 1526"/>
            <p:cNvSpPr>
              <a:spLocks noChangeShapeType="1"/>
            </p:cNvSpPr>
            <p:nvPr/>
          </p:nvSpPr>
          <p:spPr bwMode="auto">
            <a:xfrm flipV="1">
              <a:off x="3847" y="1961"/>
              <a:ext cx="1" cy="4"/>
            </a:xfrm>
            <a:prstGeom prst="line">
              <a:avLst/>
            </a:prstGeom>
            <a:grpFill/>
            <a:ln w="0">
              <a:solidFill>
                <a:srgbClr val="000000"/>
              </a:solidFill>
              <a:round/>
              <a:headEnd/>
              <a:tailEnd/>
            </a:ln>
            <a:extLst/>
          </p:spPr>
          <p:txBody>
            <a:bodyPr/>
            <a:lstStyle/>
            <a:p>
              <a:endParaRPr lang="en-US"/>
            </a:p>
          </p:txBody>
        </p:sp>
        <p:sp>
          <p:nvSpPr>
            <p:cNvPr id="46583" name="Line 1527"/>
            <p:cNvSpPr>
              <a:spLocks noChangeShapeType="1"/>
            </p:cNvSpPr>
            <p:nvPr/>
          </p:nvSpPr>
          <p:spPr bwMode="auto">
            <a:xfrm flipV="1">
              <a:off x="3873" y="1961"/>
              <a:ext cx="1" cy="4"/>
            </a:xfrm>
            <a:prstGeom prst="line">
              <a:avLst/>
            </a:prstGeom>
            <a:grpFill/>
            <a:ln w="0">
              <a:solidFill>
                <a:srgbClr val="000000"/>
              </a:solidFill>
              <a:round/>
              <a:headEnd/>
              <a:tailEnd/>
            </a:ln>
            <a:extLst/>
          </p:spPr>
          <p:txBody>
            <a:bodyPr/>
            <a:lstStyle/>
            <a:p>
              <a:endParaRPr lang="en-US"/>
            </a:p>
          </p:txBody>
        </p:sp>
        <p:sp>
          <p:nvSpPr>
            <p:cNvPr id="46584" name="Line 1528"/>
            <p:cNvSpPr>
              <a:spLocks noChangeShapeType="1"/>
            </p:cNvSpPr>
            <p:nvPr/>
          </p:nvSpPr>
          <p:spPr bwMode="auto">
            <a:xfrm flipV="1">
              <a:off x="3925" y="1961"/>
              <a:ext cx="1" cy="4"/>
            </a:xfrm>
            <a:prstGeom prst="line">
              <a:avLst/>
            </a:prstGeom>
            <a:grpFill/>
            <a:ln w="0">
              <a:solidFill>
                <a:srgbClr val="000000"/>
              </a:solidFill>
              <a:round/>
              <a:headEnd/>
              <a:tailEnd/>
            </a:ln>
            <a:extLst/>
          </p:spPr>
          <p:txBody>
            <a:bodyPr/>
            <a:lstStyle/>
            <a:p>
              <a:endParaRPr lang="en-US"/>
            </a:p>
          </p:txBody>
        </p:sp>
        <p:sp>
          <p:nvSpPr>
            <p:cNvPr id="46585" name="Line 1529"/>
            <p:cNvSpPr>
              <a:spLocks noChangeShapeType="1"/>
            </p:cNvSpPr>
            <p:nvPr/>
          </p:nvSpPr>
          <p:spPr bwMode="auto">
            <a:xfrm flipV="1">
              <a:off x="3932" y="1961"/>
              <a:ext cx="1" cy="4"/>
            </a:xfrm>
            <a:prstGeom prst="line">
              <a:avLst/>
            </a:prstGeom>
            <a:grpFill/>
            <a:ln w="0">
              <a:solidFill>
                <a:srgbClr val="000000"/>
              </a:solidFill>
              <a:round/>
              <a:headEnd/>
              <a:tailEnd/>
            </a:ln>
            <a:extLst/>
          </p:spPr>
          <p:txBody>
            <a:bodyPr/>
            <a:lstStyle/>
            <a:p>
              <a:endParaRPr lang="en-US"/>
            </a:p>
          </p:txBody>
        </p:sp>
        <p:sp>
          <p:nvSpPr>
            <p:cNvPr id="46586" name="Line 1530"/>
            <p:cNvSpPr>
              <a:spLocks noChangeShapeType="1"/>
            </p:cNvSpPr>
            <p:nvPr/>
          </p:nvSpPr>
          <p:spPr bwMode="auto">
            <a:xfrm flipV="1">
              <a:off x="3978" y="1961"/>
              <a:ext cx="1" cy="4"/>
            </a:xfrm>
            <a:prstGeom prst="line">
              <a:avLst/>
            </a:prstGeom>
            <a:grpFill/>
            <a:ln w="0">
              <a:solidFill>
                <a:srgbClr val="000000"/>
              </a:solidFill>
              <a:round/>
              <a:headEnd/>
              <a:tailEnd/>
            </a:ln>
            <a:extLst/>
          </p:spPr>
          <p:txBody>
            <a:bodyPr/>
            <a:lstStyle/>
            <a:p>
              <a:endParaRPr lang="en-US"/>
            </a:p>
          </p:txBody>
        </p:sp>
        <p:sp>
          <p:nvSpPr>
            <p:cNvPr id="46587" name="Line 1531"/>
            <p:cNvSpPr>
              <a:spLocks noChangeShapeType="1"/>
            </p:cNvSpPr>
            <p:nvPr/>
          </p:nvSpPr>
          <p:spPr bwMode="auto">
            <a:xfrm flipV="1">
              <a:off x="3991" y="1961"/>
              <a:ext cx="1" cy="4"/>
            </a:xfrm>
            <a:prstGeom prst="line">
              <a:avLst/>
            </a:prstGeom>
            <a:grpFill/>
            <a:ln w="0">
              <a:solidFill>
                <a:srgbClr val="000000"/>
              </a:solidFill>
              <a:round/>
              <a:headEnd/>
              <a:tailEnd/>
            </a:ln>
            <a:extLst/>
          </p:spPr>
          <p:txBody>
            <a:bodyPr/>
            <a:lstStyle/>
            <a:p>
              <a:endParaRPr lang="en-US"/>
            </a:p>
          </p:txBody>
        </p:sp>
        <p:sp>
          <p:nvSpPr>
            <p:cNvPr id="46588" name="Line 1532"/>
            <p:cNvSpPr>
              <a:spLocks noChangeShapeType="1"/>
            </p:cNvSpPr>
            <p:nvPr/>
          </p:nvSpPr>
          <p:spPr bwMode="auto">
            <a:xfrm flipV="1">
              <a:off x="3998" y="1961"/>
              <a:ext cx="1" cy="4"/>
            </a:xfrm>
            <a:prstGeom prst="line">
              <a:avLst/>
            </a:prstGeom>
            <a:grpFill/>
            <a:ln w="0">
              <a:solidFill>
                <a:srgbClr val="000000"/>
              </a:solidFill>
              <a:round/>
              <a:headEnd/>
              <a:tailEnd/>
            </a:ln>
            <a:extLst/>
          </p:spPr>
          <p:txBody>
            <a:bodyPr/>
            <a:lstStyle/>
            <a:p>
              <a:endParaRPr lang="en-US"/>
            </a:p>
          </p:txBody>
        </p:sp>
        <p:sp>
          <p:nvSpPr>
            <p:cNvPr id="46589" name="Line 1533"/>
            <p:cNvSpPr>
              <a:spLocks noChangeShapeType="1"/>
            </p:cNvSpPr>
            <p:nvPr/>
          </p:nvSpPr>
          <p:spPr bwMode="auto">
            <a:xfrm flipV="1">
              <a:off x="4018" y="1883"/>
              <a:ext cx="1" cy="82"/>
            </a:xfrm>
            <a:prstGeom prst="line">
              <a:avLst/>
            </a:prstGeom>
            <a:grpFill/>
            <a:ln w="0">
              <a:solidFill>
                <a:srgbClr val="000000"/>
              </a:solidFill>
              <a:round/>
              <a:headEnd/>
              <a:tailEnd/>
            </a:ln>
            <a:extLst/>
          </p:spPr>
          <p:txBody>
            <a:bodyPr/>
            <a:lstStyle/>
            <a:p>
              <a:endParaRPr lang="en-US"/>
            </a:p>
          </p:txBody>
        </p:sp>
        <p:sp>
          <p:nvSpPr>
            <p:cNvPr id="46590" name="Line 1534"/>
            <p:cNvSpPr>
              <a:spLocks noChangeShapeType="1"/>
            </p:cNvSpPr>
            <p:nvPr/>
          </p:nvSpPr>
          <p:spPr bwMode="auto">
            <a:xfrm flipV="1">
              <a:off x="4024" y="1887"/>
              <a:ext cx="1" cy="78"/>
            </a:xfrm>
            <a:prstGeom prst="line">
              <a:avLst/>
            </a:prstGeom>
            <a:grpFill/>
            <a:ln w="0">
              <a:solidFill>
                <a:srgbClr val="000000"/>
              </a:solidFill>
              <a:round/>
              <a:headEnd/>
              <a:tailEnd/>
            </a:ln>
            <a:extLst/>
          </p:spPr>
          <p:txBody>
            <a:bodyPr/>
            <a:lstStyle/>
            <a:p>
              <a:endParaRPr lang="en-US"/>
            </a:p>
          </p:txBody>
        </p:sp>
        <p:sp>
          <p:nvSpPr>
            <p:cNvPr id="46591" name="Line 1535"/>
            <p:cNvSpPr>
              <a:spLocks noChangeShapeType="1"/>
            </p:cNvSpPr>
            <p:nvPr/>
          </p:nvSpPr>
          <p:spPr bwMode="auto">
            <a:xfrm flipV="1">
              <a:off x="4031" y="1944"/>
              <a:ext cx="1" cy="21"/>
            </a:xfrm>
            <a:prstGeom prst="line">
              <a:avLst/>
            </a:prstGeom>
            <a:grpFill/>
            <a:ln w="0">
              <a:solidFill>
                <a:srgbClr val="000000"/>
              </a:solidFill>
              <a:round/>
              <a:headEnd/>
              <a:tailEnd/>
            </a:ln>
            <a:extLst/>
          </p:spPr>
          <p:txBody>
            <a:bodyPr/>
            <a:lstStyle/>
            <a:p>
              <a:endParaRPr lang="en-US"/>
            </a:p>
          </p:txBody>
        </p:sp>
        <p:sp>
          <p:nvSpPr>
            <p:cNvPr id="46592" name="Line 1536"/>
            <p:cNvSpPr>
              <a:spLocks noChangeShapeType="1"/>
            </p:cNvSpPr>
            <p:nvPr/>
          </p:nvSpPr>
          <p:spPr bwMode="auto">
            <a:xfrm flipV="1">
              <a:off x="4050" y="1961"/>
              <a:ext cx="1" cy="4"/>
            </a:xfrm>
            <a:prstGeom prst="line">
              <a:avLst/>
            </a:prstGeom>
            <a:grpFill/>
            <a:ln w="0">
              <a:solidFill>
                <a:srgbClr val="000000"/>
              </a:solidFill>
              <a:round/>
              <a:headEnd/>
              <a:tailEnd/>
            </a:ln>
            <a:extLst/>
          </p:spPr>
          <p:txBody>
            <a:bodyPr/>
            <a:lstStyle/>
            <a:p>
              <a:endParaRPr lang="en-US"/>
            </a:p>
          </p:txBody>
        </p:sp>
        <p:sp>
          <p:nvSpPr>
            <p:cNvPr id="46593" name="Line 1537"/>
            <p:cNvSpPr>
              <a:spLocks noChangeShapeType="1"/>
            </p:cNvSpPr>
            <p:nvPr/>
          </p:nvSpPr>
          <p:spPr bwMode="auto">
            <a:xfrm flipV="1">
              <a:off x="4070" y="1961"/>
              <a:ext cx="1" cy="4"/>
            </a:xfrm>
            <a:prstGeom prst="line">
              <a:avLst/>
            </a:prstGeom>
            <a:grpFill/>
            <a:ln w="0">
              <a:solidFill>
                <a:srgbClr val="000000"/>
              </a:solidFill>
              <a:round/>
              <a:headEnd/>
              <a:tailEnd/>
            </a:ln>
            <a:extLst/>
          </p:spPr>
          <p:txBody>
            <a:bodyPr/>
            <a:lstStyle/>
            <a:p>
              <a:endParaRPr lang="en-US"/>
            </a:p>
          </p:txBody>
        </p:sp>
        <p:sp>
          <p:nvSpPr>
            <p:cNvPr id="46594" name="Line 1538"/>
            <p:cNvSpPr>
              <a:spLocks noChangeShapeType="1"/>
            </p:cNvSpPr>
            <p:nvPr/>
          </p:nvSpPr>
          <p:spPr bwMode="auto">
            <a:xfrm flipV="1">
              <a:off x="4096" y="1961"/>
              <a:ext cx="1" cy="4"/>
            </a:xfrm>
            <a:prstGeom prst="line">
              <a:avLst/>
            </a:prstGeom>
            <a:grpFill/>
            <a:ln w="0">
              <a:solidFill>
                <a:srgbClr val="000000"/>
              </a:solidFill>
              <a:round/>
              <a:headEnd/>
              <a:tailEnd/>
            </a:ln>
            <a:extLst/>
          </p:spPr>
          <p:txBody>
            <a:bodyPr/>
            <a:lstStyle/>
            <a:p>
              <a:endParaRPr lang="en-US"/>
            </a:p>
          </p:txBody>
        </p:sp>
        <p:sp>
          <p:nvSpPr>
            <p:cNvPr id="46595" name="Line 1539"/>
            <p:cNvSpPr>
              <a:spLocks noChangeShapeType="1"/>
            </p:cNvSpPr>
            <p:nvPr/>
          </p:nvSpPr>
          <p:spPr bwMode="auto">
            <a:xfrm flipV="1">
              <a:off x="4116" y="209"/>
              <a:ext cx="1" cy="1756"/>
            </a:xfrm>
            <a:prstGeom prst="line">
              <a:avLst/>
            </a:prstGeom>
            <a:grpFill/>
            <a:ln w="0">
              <a:solidFill>
                <a:srgbClr val="000000"/>
              </a:solidFill>
              <a:round/>
              <a:headEnd/>
              <a:tailEnd/>
            </a:ln>
            <a:extLst/>
          </p:spPr>
          <p:txBody>
            <a:bodyPr/>
            <a:lstStyle/>
            <a:p>
              <a:endParaRPr lang="en-US"/>
            </a:p>
          </p:txBody>
        </p:sp>
        <p:sp>
          <p:nvSpPr>
            <p:cNvPr id="46596" name="Line 1540"/>
            <p:cNvSpPr>
              <a:spLocks noChangeShapeType="1"/>
            </p:cNvSpPr>
            <p:nvPr/>
          </p:nvSpPr>
          <p:spPr bwMode="auto">
            <a:xfrm flipV="1">
              <a:off x="4123" y="1342"/>
              <a:ext cx="1" cy="623"/>
            </a:xfrm>
            <a:prstGeom prst="line">
              <a:avLst/>
            </a:prstGeom>
            <a:grpFill/>
            <a:ln w="0">
              <a:solidFill>
                <a:srgbClr val="000000"/>
              </a:solidFill>
              <a:round/>
              <a:headEnd/>
              <a:tailEnd/>
            </a:ln>
            <a:extLst/>
          </p:spPr>
          <p:txBody>
            <a:bodyPr/>
            <a:lstStyle/>
            <a:p>
              <a:endParaRPr lang="en-US"/>
            </a:p>
          </p:txBody>
        </p:sp>
        <p:sp>
          <p:nvSpPr>
            <p:cNvPr id="46597" name="Line 1541"/>
            <p:cNvSpPr>
              <a:spLocks noChangeShapeType="1"/>
            </p:cNvSpPr>
            <p:nvPr/>
          </p:nvSpPr>
          <p:spPr bwMode="auto">
            <a:xfrm flipV="1">
              <a:off x="4169" y="1961"/>
              <a:ext cx="1" cy="4"/>
            </a:xfrm>
            <a:prstGeom prst="line">
              <a:avLst/>
            </a:prstGeom>
            <a:grpFill/>
            <a:ln w="0">
              <a:solidFill>
                <a:srgbClr val="000000"/>
              </a:solidFill>
              <a:round/>
              <a:headEnd/>
              <a:tailEnd/>
            </a:ln>
            <a:extLst/>
          </p:spPr>
          <p:txBody>
            <a:bodyPr/>
            <a:lstStyle/>
            <a:p>
              <a:endParaRPr lang="en-US"/>
            </a:p>
          </p:txBody>
        </p:sp>
        <p:sp>
          <p:nvSpPr>
            <p:cNvPr id="46598" name="Line 1542"/>
            <p:cNvSpPr>
              <a:spLocks noChangeShapeType="1"/>
            </p:cNvSpPr>
            <p:nvPr/>
          </p:nvSpPr>
          <p:spPr bwMode="auto">
            <a:xfrm flipV="1">
              <a:off x="4175" y="1961"/>
              <a:ext cx="1" cy="4"/>
            </a:xfrm>
            <a:prstGeom prst="line">
              <a:avLst/>
            </a:prstGeom>
            <a:grpFill/>
            <a:ln w="0">
              <a:solidFill>
                <a:srgbClr val="000000"/>
              </a:solidFill>
              <a:round/>
              <a:headEnd/>
              <a:tailEnd/>
            </a:ln>
            <a:extLst/>
          </p:spPr>
          <p:txBody>
            <a:bodyPr/>
            <a:lstStyle/>
            <a:p>
              <a:endParaRPr lang="en-US"/>
            </a:p>
          </p:txBody>
        </p:sp>
        <p:sp>
          <p:nvSpPr>
            <p:cNvPr id="46599" name="Line 1543"/>
            <p:cNvSpPr>
              <a:spLocks noChangeShapeType="1"/>
            </p:cNvSpPr>
            <p:nvPr/>
          </p:nvSpPr>
          <p:spPr bwMode="auto">
            <a:xfrm flipV="1">
              <a:off x="4182" y="1961"/>
              <a:ext cx="1" cy="4"/>
            </a:xfrm>
            <a:prstGeom prst="line">
              <a:avLst/>
            </a:prstGeom>
            <a:grpFill/>
            <a:ln w="0">
              <a:solidFill>
                <a:srgbClr val="000000"/>
              </a:solidFill>
              <a:round/>
              <a:headEnd/>
              <a:tailEnd/>
            </a:ln>
            <a:extLst/>
          </p:spPr>
          <p:txBody>
            <a:bodyPr/>
            <a:lstStyle/>
            <a:p>
              <a:endParaRPr lang="en-US"/>
            </a:p>
          </p:txBody>
        </p:sp>
        <p:sp>
          <p:nvSpPr>
            <p:cNvPr id="46600" name="Line 1544"/>
            <p:cNvSpPr>
              <a:spLocks noChangeShapeType="1"/>
            </p:cNvSpPr>
            <p:nvPr/>
          </p:nvSpPr>
          <p:spPr bwMode="auto">
            <a:xfrm flipV="1">
              <a:off x="4221" y="1961"/>
              <a:ext cx="1" cy="4"/>
            </a:xfrm>
            <a:prstGeom prst="line">
              <a:avLst/>
            </a:prstGeom>
            <a:grpFill/>
            <a:ln w="0">
              <a:solidFill>
                <a:srgbClr val="000000"/>
              </a:solidFill>
              <a:round/>
              <a:headEnd/>
              <a:tailEnd/>
            </a:ln>
            <a:extLst/>
          </p:spPr>
          <p:txBody>
            <a:bodyPr/>
            <a:lstStyle/>
            <a:p>
              <a:endParaRPr lang="en-US"/>
            </a:p>
          </p:txBody>
        </p:sp>
        <p:sp>
          <p:nvSpPr>
            <p:cNvPr id="46601" name="Line 1545"/>
            <p:cNvSpPr>
              <a:spLocks noChangeShapeType="1"/>
            </p:cNvSpPr>
            <p:nvPr/>
          </p:nvSpPr>
          <p:spPr bwMode="auto">
            <a:xfrm flipV="1">
              <a:off x="4313" y="1961"/>
              <a:ext cx="1" cy="4"/>
            </a:xfrm>
            <a:prstGeom prst="line">
              <a:avLst/>
            </a:prstGeom>
            <a:grpFill/>
            <a:ln w="0">
              <a:solidFill>
                <a:srgbClr val="000000"/>
              </a:solidFill>
              <a:round/>
              <a:headEnd/>
              <a:tailEnd/>
            </a:ln>
            <a:extLst/>
          </p:spPr>
          <p:txBody>
            <a:bodyPr/>
            <a:lstStyle/>
            <a:p>
              <a:endParaRPr lang="en-US"/>
            </a:p>
          </p:txBody>
        </p:sp>
        <p:sp>
          <p:nvSpPr>
            <p:cNvPr id="46602" name="Line 1546"/>
            <p:cNvSpPr>
              <a:spLocks noChangeShapeType="1"/>
            </p:cNvSpPr>
            <p:nvPr/>
          </p:nvSpPr>
          <p:spPr bwMode="auto">
            <a:xfrm flipV="1">
              <a:off x="4320" y="1961"/>
              <a:ext cx="1" cy="4"/>
            </a:xfrm>
            <a:prstGeom prst="line">
              <a:avLst/>
            </a:prstGeom>
            <a:grpFill/>
            <a:ln w="0">
              <a:solidFill>
                <a:srgbClr val="000000"/>
              </a:solidFill>
              <a:round/>
              <a:headEnd/>
              <a:tailEnd/>
            </a:ln>
            <a:extLst/>
          </p:spPr>
          <p:txBody>
            <a:bodyPr/>
            <a:lstStyle/>
            <a:p>
              <a:endParaRPr lang="en-US"/>
            </a:p>
          </p:txBody>
        </p:sp>
        <p:sp>
          <p:nvSpPr>
            <p:cNvPr id="46603" name="Line 1547"/>
            <p:cNvSpPr>
              <a:spLocks noChangeShapeType="1"/>
            </p:cNvSpPr>
            <p:nvPr/>
          </p:nvSpPr>
          <p:spPr bwMode="auto">
            <a:xfrm flipV="1">
              <a:off x="4392" y="1961"/>
              <a:ext cx="1" cy="4"/>
            </a:xfrm>
            <a:prstGeom prst="line">
              <a:avLst/>
            </a:prstGeom>
            <a:grpFill/>
            <a:ln w="0">
              <a:solidFill>
                <a:srgbClr val="000000"/>
              </a:solidFill>
              <a:round/>
              <a:headEnd/>
              <a:tailEnd/>
            </a:ln>
            <a:extLst/>
          </p:spPr>
          <p:txBody>
            <a:bodyPr/>
            <a:lstStyle/>
            <a:p>
              <a:endParaRPr lang="en-US"/>
            </a:p>
          </p:txBody>
        </p:sp>
        <p:sp>
          <p:nvSpPr>
            <p:cNvPr id="46604" name="Line 1548"/>
            <p:cNvSpPr>
              <a:spLocks noChangeShapeType="1"/>
            </p:cNvSpPr>
            <p:nvPr/>
          </p:nvSpPr>
          <p:spPr bwMode="auto">
            <a:xfrm flipV="1">
              <a:off x="4399" y="1961"/>
              <a:ext cx="1" cy="4"/>
            </a:xfrm>
            <a:prstGeom prst="line">
              <a:avLst/>
            </a:prstGeom>
            <a:grpFill/>
            <a:ln w="0">
              <a:solidFill>
                <a:srgbClr val="000000"/>
              </a:solidFill>
              <a:round/>
              <a:headEnd/>
              <a:tailEnd/>
            </a:ln>
            <a:extLst/>
          </p:spPr>
          <p:txBody>
            <a:bodyPr/>
            <a:lstStyle/>
            <a:p>
              <a:endParaRPr lang="en-US"/>
            </a:p>
          </p:txBody>
        </p:sp>
        <p:sp>
          <p:nvSpPr>
            <p:cNvPr id="46605" name="Line 1549"/>
            <p:cNvSpPr>
              <a:spLocks noChangeShapeType="1"/>
            </p:cNvSpPr>
            <p:nvPr/>
          </p:nvSpPr>
          <p:spPr bwMode="auto">
            <a:xfrm flipV="1">
              <a:off x="4412" y="1958"/>
              <a:ext cx="1" cy="7"/>
            </a:xfrm>
            <a:prstGeom prst="line">
              <a:avLst/>
            </a:prstGeom>
            <a:grpFill/>
            <a:ln w="0">
              <a:solidFill>
                <a:srgbClr val="000000"/>
              </a:solidFill>
              <a:round/>
              <a:headEnd/>
              <a:tailEnd/>
            </a:ln>
            <a:extLst/>
          </p:spPr>
          <p:txBody>
            <a:bodyPr/>
            <a:lstStyle/>
            <a:p>
              <a:endParaRPr lang="en-US"/>
            </a:p>
          </p:txBody>
        </p:sp>
        <p:sp>
          <p:nvSpPr>
            <p:cNvPr id="46606" name="Line 1550"/>
            <p:cNvSpPr>
              <a:spLocks noChangeShapeType="1"/>
            </p:cNvSpPr>
            <p:nvPr/>
          </p:nvSpPr>
          <p:spPr bwMode="auto">
            <a:xfrm flipV="1">
              <a:off x="4419" y="1961"/>
              <a:ext cx="1" cy="4"/>
            </a:xfrm>
            <a:prstGeom prst="line">
              <a:avLst/>
            </a:prstGeom>
            <a:grpFill/>
            <a:ln w="0">
              <a:solidFill>
                <a:srgbClr val="000000"/>
              </a:solidFill>
              <a:round/>
              <a:headEnd/>
              <a:tailEnd/>
            </a:ln>
            <a:extLst/>
          </p:spPr>
          <p:txBody>
            <a:bodyPr/>
            <a:lstStyle/>
            <a:p>
              <a:endParaRPr lang="en-US"/>
            </a:p>
          </p:txBody>
        </p:sp>
        <p:sp>
          <p:nvSpPr>
            <p:cNvPr id="46607" name="Line 1551"/>
            <p:cNvSpPr>
              <a:spLocks noChangeShapeType="1"/>
            </p:cNvSpPr>
            <p:nvPr/>
          </p:nvSpPr>
          <p:spPr bwMode="auto">
            <a:xfrm flipV="1">
              <a:off x="4544" y="1961"/>
              <a:ext cx="1" cy="4"/>
            </a:xfrm>
            <a:prstGeom prst="line">
              <a:avLst/>
            </a:prstGeom>
            <a:grpFill/>
            <a:ln w="0">
              <a:solidFill>
                <a:srgbClr val="000000"/>
              </a:solidFill>
              <a:round/>
              <a:headEnd/>
              <a:tailEnd/>
            </a:ln>
            <a:extLst/>
          </p:spPr>
          <p:txBody>
            <a:bodyPr/>
            <a:lstStyle/>
            <a:p>
              <a:endParaRPr lang="en-US"/>
            </a:p>
          </p:txBody>
        </p:sp>
        <p:sp>
          <p:nvSpPr>
            <p:cNvPr id="46608" name="Line 1552"/>
            <p:cNvSpPr>
              <a:spLocks noChangeShapeType="1"/>
            </p:cNvSpPr>
            <p:nvPr/>
          </p:nvSpPr>
          <p:spPr bwMode="auto">
            <a:xfrm flipV="1">
              <a:off x="4550" y="1961"/>
              <a:ext cx="1" cy="4"/>
            </a:xfrm>
            <a:prstGeom prst="line">
              <a:avLst/>
            </a:prstGeom>
            <a:grpFill/>
            <a:ln w="0">
              <a:solidFill>
                <a:srgbClr val="000000"/>
              </a:solidFill>
              <a:round/>
              <a:headEnd/>
              <a:tailEnd/>
            </a:ln>
            <a:extLst/>
          </p:spPr>
          <p:txBody>
            <a:bodyPr/>
            <a:lstStyle/>
            <a:p>
              <a:endParaRPr lang="en-US"/>
            </a:p>
          </p:txBody>
        </p:sp>
        <p:sp>
          <p:nvSpPr>
            <p:cNvPr id="46609" name="Line 1553"/>
            <p:cNvSpPr>
              <a:spLocks noChangeShapeType="1"/>
            </p:cNvSpPr>
            <p:nvPr/>
          </p:nvSpPr>
          <p:spPr bwMode="auto">
            <a:xfrm flipV="1">
              <a:off x="4609" y="1958"/>
              <a:ext cx="1" cy="7"/>
            </a:xfrm>
            <a:prstGeom prst="line">
              <a:avLst/>
            </a:prstGeom>
            <a:grpFill/>
            <a:ln w="0">
              <a:solidFill>
                <a:srgbClr val="000000"/>
              </a:solidFill>
              <a:round/>
              <a:headEnd/>
              <a:tailEnd/>
            </a:ln>
            <a:extLst/>
          </p:spPr>
          <p:txBody>
            <a:bodyPr/>
            <a:lstStyle/>
            <a:p>
              <a:endParaRPr lang="en-US"/>
            </a:p>
          </p:txBody>
        </p:sp>
        <p:sp>
          <p:nvSpPr>
            <p:cNvPr id="46610" name="Line 1554"/>
            <p:cNvSpPr>
              <a:spLocks noChangeShapeType="1"/>
            </p:cNvSpPr>
            <p:nvPr/>
          </p:nvSpPr>
          <p:spPr bwMode="auto">
            <a:xfrm flipV="1">
              <a:off x="4642" y="1958"/>
              <a:ext cx="1" cy="7"/>
            </a:xfrm>
            <a:prstGeom prst="line">
              <a:avLst/>
            </a:prstGeom>
            <a:grpFill/>
            <a:ln w="0">
              <a:solidFill>
                <a:srgbClr val="000000"/>
              </a:solidFill>
              <a:round/>
              <a:headEnd/>
              <a:tailEnd/>
            </a:ln>
            <a:extLst/>
          </p:spPr>
          <p:txBody>
            <a:bodyPr/>
            <a:lstStyle/>
            <a:p>
              <a:endParaRPr lang="en-US"/>
            </a:p>
          </p:txBody>
        </p:sp>
        <p:sp>
          <p:nvSpPr>
            <p:cNvPr id="46611" name="Line 1555"/>
            <p:cNvSpPr>
              <a:spLocks noChangeShapeType="1"/>
            </p:cNvSpPr>
            <p:nvPr/>
          </p:nvSpPr>
          <p:spPr bwMode="auto">
            <a:xfrm flipV="1">
              <a:off x="4649" y="1961"/>
              <a:ext cx="1" cy="4"/>
            </a:xfrm>
            <a:prstGeom prst="line">
              <a:avLst/>
            </a:prstGeom>
            <a:grpFill/>
            <a:ln w="0">
              <a:solidFill>
                <a:srgbClr val="000000"/>
              </a:solidFill>
              <a:round/>
              <a:headEnd/>
              <a:tailEnd/>
            </a:ln>
            <a:extLst/>
          </p:spPr>
          <p:txBody>
            <a:bodyPr/>
            <a:lstStyle/>
            <a:p>
              <a:endParaRPr lang="en-US"/>
            </a:p>
          </p:txBody>
        </p:sp>
        <p:sp>
          <p:nvSpPr>
            <p:cNvPr id="46612" name="Line 1556"/>
            <p:cNvSpPr>
              <a:spLocks noChangeShapeType="1"/>
            </p:cNvSpPr>
            <p:nvPr/>
          </p:nvSpPr>
          <p:spPr bwMode="auto">
            <a:xfrm flipV="1">
              <a:off x="4655" y="1961"/>
              <a:ext cx="1" cy="4"/>
            </a:xfrm>
            <a:prstGeom prst="line">
              <a:avLst/>
            </a:prstGeom>
            <a:grpFill/>
            <a:ln w="0">
              <a:solidFill>
                <a:srgbClr val="000000"/>
              </a:solidFill>
              <a:round/>
              <a:headEnd/>
              <a:tailEnd/>
            </a:ln>
            <a:extLst/>
          </p:spPr>
          <p:txBody>
            <a:bodyPr/>
            <a:lstStyle/>
            <a:p>
              <a:endParaRPr lang="en-US"/>
            </a:p>
          </p:txBody>
        </p:sp>
        <p:sp>
          <p:nvSpPr>
            <p:cNvPr id="46613" name="Line 1557"/>
            <p:cNvSpPr>
              <a:spLocks noChangeShapeType="1"/>
            </p:cNvSpPr>
            <p:nvPr/>
          </p:nvSpPr>
          <p:spPr bwMode="auto">
            <a:xfrm flipV="1">
              <a:off x="4695" y="1961"/>
              <a:ext cx="1" cy="4"/>
            </a:xfrm>
            <a:prstGeom prst="line">
              <a:avLst/>
            </a:prstGeom>
            <a:grpFill/>
            <a:ln w="0">
              <a:solidFill>
                <a:srgbClr val="000000"/>
              </a:solidFill>
              <a:round/>
              <a:headEnd/>
              <a:tailEnd/>
            </a:ln>
            <a:extLst/>
          </p:spPr>
          <p:txBody>
            <a:bodyPr/>
            <a:lstStyle/>
            <a:p>
              <a:endParaRPr lang="en-US"/>
            </a:p>
          </p:txBody>
        </p:sp>
        <p:sp>
          <p:nvSpPr>
            <p:cNvPr id="46614" name="Line 1558"/>
            <p:cNvSpPr>
              <a:spLocks noChangeShapeType="1"/>
            </p:cNvSpPr>
            <p:nvPr/>
          </p:nvSpPr>
          <p:spPr bwMode="auto">
            <a:xfrm flipV="1">
              <a:off x="4701" y="1961"/>
              <a:ext cx="1" cy="4"/>
            </a:xfrm>
            <a:prstGeom prst="line">
              <a:avLst/>
            </a:prstGeom>
            <a:grpFill/>
            <a:ln w="0">
              <a:solidFill>
                <a:srgbClr val="000000"/>
              </a:solidFill>
              <a:round/>
              <a:headEnd/>
              <a:tailEnd/>
            </a:ln>
            <a:extLst/>
          </p:spPr>
          <p:txBody>
            <a:bodyPr/>
            <a:lstStyle/>
            <a:p>
              <a:endParaRPr lang="en-US"/>
            </a:p>
          </p:txBody>
        </p:sp>
        <p:sp>
          <p:nvSpPr>
            <p:cNvPr id="46615" name="Line 1559"/>
            <p:cNvSpPr>
              <a:spLocks noChangeShapeType="1"/>
            </p:cNvSpPr>
            <p:nvPr/>
          </p:nvSpPr>
          <p:spPr bwMode="auto">
            <a:xfrm flipV="1">
              <a:off x="4708" y="1958"/>
              <a:ext cx="1" cy="7"/>
            </a:xfrm>
            <a:prstGeom prst="line">
              <a:avLst/>
            </a:prstGeom>
            <a:grpFill/>
            <a:ln w="0">
              <a:solidFill>
                <a:srgbClr val="000000"/>
              </a:solidFill>
              <a:round/>
              <a:headEnd/>
              <a:tailEnd/>
            </a:ln>
            <a:extLst/>
          </p:spPr>
          <p:txBody>
            <a:bodyPr/>
            <a:lstStyle/>
            <a:p>
              <a:endParaRPr lang="en-US"/>
            </a:p>
          </p:txBody>
        </p:sp>
        <p:sp>
          <p:nvSpPr>
            <p:cNvPr id="46616" name="Line 1560"/>
            <p:cNvSpPr>
              <a:spLocks noChangeShapeType="1"/>
            </p:cNvSpPr>
            <p:nvPr/>
          </p:nvSpPr>
          <p:spPr bwMode="auto">
            <a:xfrm flipV="1">
              <a:off x="4715" y="1961"/>
              <a:ext cx="1" cy="4"/>
            </a:xfrm>
            <a:prstGeom prst="line">
              <a:avLst/>
            </a:prstGeom>
            <a:grpFill/>
            <a:ln w="0">
              <a:solidFill>
                <a:srgbClr val="000000"/>
              </a:solidFill>
              <a:round/>
              <a:headEnd/>
              <a:tailEnd/>
            </a:ln>
            <a:extLst/>
          </p:spPr>
          <p:txBody>
            <a:bodyPr/>
            <a:lstStyle/>
            <a:p>
              <a:endParaRPr lang="en-US"/>
            </a:p>
          </p:txBody>
        </p:sp>
        <p:sp>
          <p:nvSpPr>
            <p:cNvPr id="46617" name="Line 1561"/>
            <p:cNvSpPr>
              <a:spLocks noChangeShapeType="1"/>
            </p:cNvSpPr>
            <p:nvPr/>
          </p:nvSpPr>
          <p:spPr bwMode="auto">
            <a:xfrm flipV="1">
              <a:off x="4734" y="1937"/>
              <a:ext cx="1" cy="28"/>
            </a:xfrm>
            <a:prstGeom prst="line">
              <a:avLst/>
            </a:prstGeom>
            <a:grpFill/>
            <a:ln w="0">
              <a:solidFill>
                <a:srgbClr val="000000"/>
              </a:solidFill>
              <a:round/>
              <a:headEnd/>
              <a:tailEnd/>
            </a:ln>
            <a:extLst/>
          </p:spPr>
          <p:txBody>
            <a:bodyPr/>
            <a:lstStyle/>
            <a:p>
              <a:endParaRPr lang="en-US"/>
            </a:p>
          </p:txBody>
        </p:sp>
        <p:sp>
          <p:nvSpPr>
            <p:cNvPr id="46618" name="Line 1562"/>
            <p:cNvSpPr>
              <a:spLocks noChangeShapeType="1"/>
            </p:cNvSpPr>
            <p:nvPr/>
          </p:nvSpPr>
          <p:spPr bwMode="auto">
            <a:xfrm flipV="1">
              <a:off x="4741" y="1947"/>
              <a:ext cx="1" cy="18"/>
            </a:xfrm>
            <a:prstGeom prst="line">
              <a:avLst/>
            </a:prstGeom>
            <a:grpFill/>
            <a:ln w="0">
              <a:solidFill>
                <a:srgbClr val="000000"/>
              </a:solidFill>
              <a:round/>
              <a:headEnd/>
              <a:tailEnd/>
            </a:ln>
            <a:extLst/>
          </p:spPr>
          <p:txBody>
            <a:bodyPr/>
            <a:lstStyle/>
            <a:p>
              <a:endParaRPr lang="en-US"/>
            </a:p>
          </p:txBody>
        </p:sp>
        <p:sp>
          <p:nvSpPr>
            <p:cNvPr id="46619" name="Line 1563"/>
            <p:cNvSpPr>
              <a:spLocks noChangeShapeType="1"/>
            </p:cNvSpPr>
            <p:nvPr/>
          </p:nvSpPr>
          <p:spPr bwMode="auto">
            <a:xfrm flipV="1">
              <a:off x="4747" y="1961"/>
              <a:ext cx="1" cy="4"/>
            </a:xfrm>
            <a:prstGeom prst="line">
              <a:avLst/>
            </a:prstGeom>
            <a:grpFill/>
            <a:ln w="0">
              <a:solidFill>
                <a:srgbClr val="000000"/>
              </a:solidFill>
              <a:round/>
              <a:headEnd/>
              <a:tailEnd/>
            </a:ln>
            <a:extLst/>
          </p:spPr>
          <p:txBody>
            <a:bodyPr/>
            <a:lstStyle/>
            <a:p>
              <a:endParaRPr lang="en-US"/>
            </a:p>
          </p:txBody>
        </p:sp>
        <p:sp>
          <p:nvSpPr>
            <p:cNvPr id="46620" name="Line 1564"/>
            <p:cNvSpPr>
              <a:spLocks noChangeShapeType="1"/>
            </p:cNvSpPr>
            <p:nvPr/>
          </p:nvSpPr>
          <p:spPr bwMode="auto">
            <a:xfrm flipV="1">
              <a:off x="4787" y="1954"/>
              <a:ext cx="1" cy="11"/>
            </a:xfrm>
            <a:prstGeom prst="line">
              <a:avLst/>
            </a:prstGeom>
            <a:grpFill/>
            <a:ln w="0">
              <a:solidFill>
                <a:srgbClr val="000000"/>
              </a:solidFill>
              <a:round/>
              <a:headEnd/>
              <a:tailEnd/>
            </a:ln>
            <a:extLst/>
          </p:spPr>
          <p:txBody>
            <a:bodyPr/>
            <a:lstStyle/>
            <a:p>
              <a:endParaRPr lang="en-US"/>
            </a:p>
          </p:txBody>
        </p:sp>
        <p:sp>
          <p:nvSpPr>
            <p:cNvPr id="46621" name="Line 1565"/>
            <p:cNvSpPr>
              <a:spLocks noChangeShapeType="1"/>
            </p:cNvSpPr>
            <p:nvPr/>
          </p:nvSpPr>
          <p:spPr bwMode="auto">
            <a:xfrm flipV="1">
              <a:off x="4793" y="1940"/>
              <a:ext cx="1" cy="25"/>
            </a:xfrm>
            <a:prstGeom prst="line">
              <a:avLst/>
            </a:prstGeom>
            <a:grpFill/>
            <a:ln w="0">
              <a:solidFill>
                <a:srgbClr val="000000"/>
              </a:solidFill>
              <a:round/>
              <a:headEnd/>
              <a:tailEnd/>
            </a:ln>
            <a:extLst/>
          </p:spPr>
          <p:txBody>
            <a:bodyPr/>
            <a:lstStyle/>
            <a:p>
              <a:endParaRPr lang="en-US"/>
            </a:p>
          </p:txBody>
        </p:sp>
        <p:sp>
          <p:nvSpPr>
            <p:cNvPr id="46622" name="Line 1566"/>
            <p:cNvSpPr>
              <a:spLocks noChangeShapeType="1"/>
            </p:cNvSpPr>
            <p:nvPr/>
          </p:nvSpPr>
          <p:spPr bwMode="auto">
            <a:xfrm flipV="1">
              <a:off x="4800" y="1940"/>
              <a:ext cx="1" cy="25"/>
            </a:xfrm>
            <a:prstGeom prst="line">
              <a:avLst/>
            </a:prstGeom>
            <a:grpFill/>
            <a:ln w="0">
              <a:solidFill>
                <a:srgbClr val="000000"/>
              </a:solidFill>
              <a:round/>
              <a:headEnd/>
              <a:tailEnd/>
            </a:ln>
            <a:extLst/>
          </p:spPr>
          <p:txBody>
            <a:bodyPr/>
            <a:lstStyle/>
            <a:p>
              <a:endParaRPr lang="en-US"/>
            </a:p>
          </p:txBody>
        </p:sp>
        <p:sp>
          <p:nvSpPr>
            <p:cNvPr id="46623" name="Line 1567"/>
            <p:cNvSpPr>
              <a:spLocks noChangeShapeType="1"/>
            </p:cNvSpPr>
            <p:nvPr/>
          </p:nvSpPr>
          <p:spPr bwMode="auto">
            <a:xfrm flipV="1">
              <a:off x="4807" y="1958"/>
              <a:ext cx="1" cy="7"/>
            </a:xfrm>
            <a:prstGeom prst="line">
              <a:avLst/>
            </a:prstGeom>
            <a:grpFill/>
            <a:ln w="0">
              <a:solidFill>
                <a:srgbClr val="000000"/>
              </a:solidFill>
              <a:round/>
              <a:headEnd/>
              <a:tailEnd/>
            </a:ln>
            <a:extLst/>
          </p:spPr>
          <p:txBody>
            <a:bodyPr/>
            <a:lstStyle/>
            <a:p>
              <a:endParaRPr lang="en-US"/>
            </a:p>
          </p:txBody>
        </p:sp>
        <p:sp>
          <p:nvSpPr>
            <p:cNvPr id="46624" name="Line 1568"/>
            <p:cNvSpPr>
              <a:spLocks noChangeShapeType="1"/>
            </p:cNvSpPr>
            <p:nvPr/>
          </p:nvSpPr>
          <p:spPr bwMode="auto">
            <a:xfrm flipV="1">
              <a:off x="4813" y="1961"/>
              <a:ext cx="1" cy="4"/>
            </a:xfrm>
            <a:prstGeom prst="line">
              <a:avLst/>
            </a:prstGeom>
            <a:grpFill/>
            <a:ln w="0">
              <a:solidFill>
                <a:srgbClr val="000000"/>
              </a:solidFill>
              <a:round/>
              <a:headEnd/>
              <a:tailEnd/>
            </a:ln>
            <a:extLst/>
          </p:spPr>
          <p:txBody>
            <a:bodyPr/>
            <a:lstStyle/>
            <a:p>
              <a:endParaRPr lang="en-US"/>
            </a:p>
          </p:txBody>
        </p:sp>
        <p:sp>
          <p:nvSpPr>
            <p:cNvPr id="46625" name="Line 1569"/>
            <p:cNvSpPr>
              <a:spLocks noChangeShapeType="1"/>
            </p:cNvSpPr>
            <p:nvPr/>
          </p:nvSpPr>
          <p:spPr bwMode="auto">
            <a:xfrm flipV="1">
              <a:off x="4945" y="1961"/>
              <a:ext cx="1" cy="4"/>
            </a:xfrm>
            <a:prstGeom prst="line">
              <a:avLst/>
            </a:prstGeom>
            <a:grpFill/>
            <a:ln w="0">
              <a:solidFill>
                <a:srgbClr val="000000"/>
              </a:solidFill>
              <a:round/>
              <a:headEnd/>
              <a:tailEnd/>
            </a:ln>
            <a:extLst/>
          </p:spPr>
          <p:txBody>
            <a:bodyPr/>
            <a:lstStyle/>
            <a:p>
              <a:endParaRPr lang="en-US"/>
            </a:p>
          </p:txBody>
        </p:sp>
        <p:sp>
          <p:nvSpPr>
            <p:cNvPr id="46626" name="Line 1570"/>
            <p:cNvSpPr>
              <a:spLocks noChangeShapeType="1"/>
            </p:cNvSpPr>
            <p:nvPr/>
          </p:nvSpPr>
          <p:spPr bwMode="auto">
            <a:xfrm flipV="1">
              <a:off x="4951" y="1961"/>
              <a:ext cx="1" cy="4"/>
            </a:xfrm>
            <a:prstGeom prst="line">
              <a:avLst/>
            </a:prstGeom>
            <a:grpFill/>
            <a:ln w="0">
              <a:solidFill>
                <a:srgbClr val="000000"/>
              </a:solidFill>
              <a:round/>
              <a:headEnd/>
              <a:tailEnd/>
            </a:ln>
            <a:extLst/>
          </p:spPr>
          <p:txBody>
            <a:bodyPr/>
            <a:lstStyle/>
            <a:p>
              <a:endParaRPr lang="en-US"/>
            </a:p>
          </p:txBody>
        </p:sp>
        <p:sp>
          <p:nvSpPr>
            <p:cNvPr id="46627" name="Line 1571"/>
            <p:cNvSpPr>
              <a:spLocks noChangeShapeType="1"/>
            </p:cNvSpPr>
            <p:nvPr/>
          </p:nvSpPr>
          <p:spPr bwMode="auto">
            <a:xfrm flipV="1">
              <a:off x="4958" y="1961"/>
              <a:ext cx="1" cy="4"/>
            </a:xfrm>
            <a:prstGeom prst="line">
              <a:avLst/>
            </a:prstGeom>
            <a:grpFill/>
            <a:ln w="0">
              <a:solidFill>
                <a:srgbClr val="000000"/>
              </a:solidFill>
              <a:round/>
              <a:headEnd/>
              <a:tailEnd/>
            </a:ln>
            <a:extLst/>
          </p:spPr>
          <p:txBody>
            <a:bodyPr/>
            <a:lstStyle/>
            <a:p>
              <a:endParaRPr lang="en-US"/>
            </a:p>
          </p:txBody>
        </p:sp>
        <p:sp>
          <p:nvSpPr>
            <p:cNvPr id="46628" name="Line 1572"/>
            <p:cNvSpPr>
              <a:spLocks noChangeShapeType="1"/>
            </p:cNvSpPr>
            <p:nvPr/>
          </p:nvSpPr>
          <p:spPr bwMode="auto">
            <a:xfrm flipV="1">
              <a:off x="5030" y="1961"/>
              <a:ext cx="1" cy="4"/>
            </a:xfrm>
            <a:prstGeom prst="line">
              <a:avLst/>
            </a:prstGeom>
            <a:grpFill/>
            <a:ln w="0">
              <a:solidFill>
                <a:srgbClr val="000000"/>
              </a:solidFill>
              <a:round/>
              <a:headEnd/>
              <a:tailEnd/>
            </a:ln>
            <a:extLst/>
          </p:spPr>
          <p:txBody>
            <a:bodyPr/>
            <a:lstStyle/>
            <a:p>
              <a:endParaRPr lang="en-US"/>
            </a:p>
          </p:txBody>
        </p:sp>
        <p:sp>
          <p:nvSpPr>
            <p:cNvPr id="46629" name="Line 1573"/>
            <p:cNvSpPr>
              <a:spLocks noChangeShapeType="1"/>
            </p:cNvSpPr>
            <p:nvPr/>
          </p:nvSpPr>
          <p:spPr bwMode="auto">
            <a:xfrm flipV="1">
              <a:off x="5037" y="1958"/>
              <a:ext cx="1" cy="7"/>
            </a:xfrm>
            <a:prstGeom prst="line">
              <a:avLst/>
            </a:prstGeom>
            <a:grpFill/>
            <a:ln w="0">
              <a:solidFill>
                <a:srgbClr val="000000"/>
              </a:solidFill>
              <a:round/>
              <a:headEnd/>
              <a:tailEnd/>
            </a:ln>
            <a:extLst/>
          </p:spPr>
          <p:txBody>
            <a:bodyPr/>
            <a:lstStyle/>
            <a:p>
              <a:endParaRPr lang="en-US"/>
            </a:p>
          </p:txBody>
        </p:sp>
        <p:sp>
          <p:nvSpPr>
            <p:cNvPr id="46630" name="Line 1574"/>
            <p:cNvSpPr>
              <a:spLocks noChangeShapeType="1"/>
            </p:cNvSpPr>
            <p:nvPr/>
          </p:nvSpPr>
          <p:spPr bwMode="auto">
            <a:xfrm flipV="1">
              <a:off x="5043" y="1961"/>
              <a:ext cx="1" cy="4"/>
            </a:xfrm>
            <a:prstGeom prst="line">
              <a:avLst/>
            </a:prstGeom>
            <a:grpFill/>
            <a:ln w="0">
              <a:solidFill>
                <a:srgbClr val="000000"/>
              </a:solidFill>
              <a:round/>
              <a:headEnd/>
              <a:tailEnd/>
            </a:ln>
            <a:extLst/>
          </p:spPr>
          <p:txBody>
            <a:bodyPr/>
            <a:lstStyle/>
            <a:p>
              <a:endParaRPr lang="en-US"/>
            </a:p>
          </p:txBody>
        </p:sp>
        <p:sp>
          <p:nvSpPr>
            <p:cNvPr id="46631" name="Line 1575"/>
            <p:cNvSpPr>
              <a:spLocks noChangeShapeType="1"/>
            </p:cNvSpPr>
            <p:nvPr/>
          </p:nvSpPr>
          <p:spPr bwMode="auto">
            <a:xfrm flipV="1">
              <a:off x="5142" y="1961"/>
              <a:ext cx="1" cy="4"/>
            </a:xfrm>
            <a:prstGeom prst="line">
              <a:avLst/>
            </a:prstGeom>
            <a:grpFill/>
            <a:ln w="0">
              <a:solidFill>
                <a:srgbClr val="000000"/>
              </a:solidFill>
              <a:round/>
              <a:headEnd/>
              <a:tailEnd/>
            </a:ln>
            <a:extLst/>
          </p:spPr>
          <p:txBody>
            <a:bodyPr/>
            <a:lstStyle/>
            <a:p>
              <a:endParaRPr lang="en-US"/>
            </a:p>
          </p:txBody>
        </p:sp>
        <p:sp>
          <p:nvSpPr>
            <p:cNvPr id="46632" name="Rectangle 1576"/>
            <p:cNvSpPr>
              <a:spLocks noChangeArrowheads="1"/>
            </p:cNvSpPr>
            <p:nvPr/>
          </p:nvSpPr>
          <p:spPr bwMode="auto">
            <a:xfrm>
              <a:off x="3909" y="142"/>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dirty="0">
                  <a:solidFill>
                    <a:srgbClr val="FF3300"/>
                  </a:solidFill>
                  <a:latin typeface="Arial" charset="0"/>
                </a:rPr>
                <a:t>831.42</a:t>
              </a:r>
            </a:p>
          </p:txBody>
        </p:sp>
        <p:sp>
          <p:nvSpPr>
            <p:cNvPr id="46633" name="Rectangle 1577"/>
            <p:cNvSpPr>
              <a:spLocks noChangeArrowheads="1"/>
            </p:cNvSpPr>
            <p:nvPr/>
          </p:nvSpPr>
          <p:spPr bwMode="auto">
            <a:xfrm>
              <a:off x="1713" y="975"/>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FF3300"/>
                  </a:solidFill>
                  <a:latin typeface="Arial" charset="0"/>
                </a:rPr>
                <a:t>430.26</a:t>
              </a:r>
            </a:p>
          </p:txBody>
        </p:sp>
        <p:sp>
          <p:nvSpPr>
            <p:cNvPr id="46634" name="Rectangle 1578"/>
            <p:cNvSpPr>
              <a:spLocks noChangeArrowheads="1"/>
            </p:cNvSpPr>
            <p:nvPr/>
          </p:nvSpPr>
          <p:spPr bwMode="auto">
            <a:xfrm>
              <a:off x="2403" y="1214"/>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557.07</a:t>
              </a:r>
              <a:endParaRPr lang="en-US" altLang="en-US" sz="800">
                <a:latin typeface="Arial" charset="0"/>
              </a:endParaRPr>
            </a:p>
          </p:txBody>
        </p:sp>
        <p:sp>
          <p:nvSpPr>
            <p:cNvPr id="46635" name="Rectangle 1579"/>
            <p:cNvSpPr>
              <a:spLocks noChangeArrowheads="1"/>
            </p:cNvSpPr>
            <p:nvPr/>
          </p:nvSpPr>
          <p:spPr bwMode="auto">
            <a:xfrm>
              <a:off x="845" y="1389"/>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272.18</a:t>
              </a:r>
              <a:endParaRPr lang="en-US" altLang="en-US" sz="800">
                <a:latin typeface="Arial" charset="0"/>
              </a:endParaRPr>
            </a:p>
          </p:txBody>
        </p:sp>
        <p:sp>
          <p:nvSpPr>
            <p:cNvPr id="46636" name="Rectangle 1580"/>
            <p:cNvSpPr>
              <a:spLocks noChangeArrowheads="1"/>
            </p:cNvSpPr>
            <p:nvPr/>
          </p:nvSpPr>
          <p:spPr bwMode="auto">
            <a:xfrm>
              <a:off x="2897" y="1449"/>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FF3300"/>
                  </a:solidFill>
                  <a:latin typeface="Arial" charset="0"/>
                </a:rPr>
                <a:t>646.36</a:t>
              </a:r>
            </a:p>
          </p:txBody>
        </p:sp>
        <p:sp>
          <p:nvSpPr>
            <p:cNvPr id="46637" name="Rectangle 1581"/>
            <p:cNvSpPr>
              <a:spLocks noChangeArrowheads="1"/>
            </p:cNvSpPr>
            <p:nvPr/>
          </p:nvSpPr>
          <p:spPr bwMode="auto">
            <a:xfrm>
              <a:off x="3192" y="1531"/>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701.32</a:t>
              </a:r>
              <a:endParaRPr lang="en-US" altLang="en-US" sz="800">
                <a:latin typeface="Arial" charset="0"/>
              </a:endParaRPr>
            </a:p>
          </p:txBody>
        </p:sp>
        <p:sp>
          <p:nvSpPr>
            <p:cNvPr id="46638" name="Rectangle 1582"/>
            <p:cNvSpPr>
              <a:spLocks noChangeArrowheads="1"/>
            </p:cNvSpPr>
            <p:nvPr/>
          </p:nvSpPr>
          <p:spPr bwMode="auto">
            <a:xfrm>
              <a:off x="1049" y="1545"/>
              <a:ext cx="198" cy="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300.11</a:t>
              </a:r>
              <a:endParaRPr lang="en-US" altLang="en-US" sz="800">
                <a:latin typeface="Arial" charset="0"/>
              </a:endParaRPr>
            </a:p>
          </p:txBody>
        </p:sp>
      </p:grpSp>
      <p:sp>
        <p:nvSpPr>
          <p:cNvPr id="46639" name="Line 1583"/>
          <p:cNvSpPr>
            <a:spLocks noChangeShapeType="1"/>
          </p:cNvSpPr>
          <p:nvPr/>
        </p:nvSpPr>
        <p:spPr bwMode="auto">
          <a:xfrm flipV="1">
            <a:off x="1951038" y="3540125"/>
            <a:ext cx="84137" cy="11113"/>
          </a:xfrm>
          <a:prstGeom prst="line">
            <a:avLst/>
          </a:prstGeom>
          <a:solidFill>
            <a:schemeClr val="bg1"/>
          </a:solidFill>
          <a:ln w="0">
            <a:solidFill>
              <a:srgbClr val="46B446"/>
            </a:solidFill>
            <a:round/>
            <a:headEnd/>
            <a:tailEnd/>
          </a:ln>
          <a:extLst/>
        </p:spPr>
        <p:txBody>
          <a:bodyPr/>
          <a:lstStyle/>
          <a:p>
            <a:endParaRPr lang="en-US"/>
          </a:p>
        </p:txBody>
      </p:sp>
      <p:sp>
        <p:nvSpPr>
          <p:cNvPr id="46640" name="Rectangle 1584"/>
          <p:cNvSpPr>
            <a:spLocks noChangeArrowheads="1"/>
          </p:cNvSpPr>
          <p:nvPr/>
        </p:nvSpPr>
        <p:spPr bwMode="auto">
          <a:xfrm>
            <a:off x="3511550" y="3478213"/>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545.30</a:t>
            </a:r>
            <a:endParaRPr lang="en-US" altLang="en-US" sz="800">
              <a:latin typeface="Arial" charset="0"/>
            </a:endParaRPr>
          </a:p>
        </p:txBody>
      </p:sp>
      <p:sp>
        <p:nvSpPr>
          <p:cNvPr id="46641" name="Line 1585"/>
          <p:cNvSpPr>
            <a:spLocks noChangeShapeType="1"/>
          </p:cNvSpPr>
          <p:nvPr/>
        </p:nvSpPr>
        <p:spPr bwMode="auto">
          <a:xfrm flipH="1" flipV="1">
            <a:off x="3840163" y="3568700"/>
            <a:ext cx="250825" cy="11113"/>
          </a:xfrm>
          <a:prstGeom prst="line">
            <a:avLst/>
          </a:prstGeom>
          <a:solidFill>
            <a:schemeClr val="bg1"/>
          </a:solidFill>
          <a:ln w="0">
            <a:solidFill>
              <a:srgbClr val="46B446"/>
            </a:solidFill>
            <a:round/>
            <a:headEnd/>
            <a:tailEnd/>
          </a:ln>
          <a:extLst/>
        </p:spPr>
        <p:txBody>
          <a:bodyPr/>
          <a:lstStyle/>
          <a:p>
            <a:endParaRPr lang="en-US"/>
          </a:p>
        </p:txBody>
      </p:sp>
      <p:sp>
        <p:nvSpPr>
          <p:cNvPr id="46642" name="Rectangle 1586"/>
          <p:cNvSpPr>
            <a:spLocks noChangeArrowheads="1"/>
          </p:cNvSpPr>
          <p:nvPr/>
        </p:nvSpPr>
        <p:spPr bwMode="auto">
          <a:xfrm>
            <a:off x="5422900" y="3557588"/>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717.36</a:t>
            </a:r>
            <a:endParaRPr lang="en-US" altLang="en-US" sz="800">
              <a:latin typeface="Arial" charset="0"/>
            </a:endParaRPr>
          </a:p>
        </p:txBody>
      </p:sp>
      <p:sp>
        <p:nvSpPr>
          <p:cNvPr id="46643" name="Line 1587"/>
          <p:cNvSpPr>
            <a:spLocks noChangeShapeType="1"/>
          </p:cNvSpPr>
          <p:nvPr/>
        </p:nvSpPr>
        <p:spPr bwMode="auto">
          <a:xfrm flipV="1">
            <a:off x="5584825" y="3646488"/>
            <a:ext cx="166688" cy="12700"/>
          </a:xfrm>
          <a:prstGeom prst="line">
            <a:avLst/>
          </a:prstGeom>
          <a:solidFill>
            <a:schemeClr val="bg1"/>
          </a:solidFill>
          <a:ln w="0">
            <a:solidFill>
              <a:srgbClr val="46B446"/>
            </a:solidFill>
            <a:round/>
            <a:headEnd/>
            <a:tailEnd/>
          </a:ln>
          <a:extLst/>
        </p:spPr>
        <p:txBody>
          <a:bodyPr/>
          <a:lstStyle/>
          <a:p>
            <a:endParaRPr lang="en-US"/>
          </a:p>
        </p:txBody>
      </p:sp>
      <p:sp>
        <p:nvSpPr>
          <p:cNvPr id="46644" name="Rectangle 1588"/>
          <p:cNvSpPr>
            <a:spLocks noChangeArrowheads="1"/>
          </p:cNvSpPr>
          <p:nvPr/>
        </p:nvSpPr>
        <p:spPr bwMode="auto">
          <a:xfrm>
            <a:off x="1069975" y="3625850"/>
            <a:ext cx="314325" cy="122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255.12</a:t>
            </a:r>
            <a:endParaRPr lang="en-US" altLang="en-US" sz="800">
              <a:latin typeface="Arial" charset="0"/>
            </a:endParaRPr>
          </a:p>
        </p:txBody>
      </p:sp>
      <p:sp>
        <p:nvSpPr>
          <p:cNvPr id="46645" name="Line 1589"/>
          <p:cNvSpPr>
            <a:spLocks noChangeShapeType="1"/>
          </p:cNvSpPr>
          <p:nvPr/>
        </p:nvSpPr>
        <p:spPr bwMode="auto">
          <a:xfrm flipH="1" flipV="1">
            <a:off x="1398588" y="3714750"/>
            <a:ext cx="166687" cy="11113"/>
          </a:xfrm>
          <a:prstGeom prst="line">
            <a:avLst/>
          </a:prstGeom>
          <a:solidFill>
            <a:schemeClr val="bg1"/>
          </a:solidFill>
          <a:ln w="0">
            <a:solidFill>
              <a:srgbClr val="46B446"/>
            </a:solidFill>
            <a:round/>
            <a:headEnd/>
            <a:tailEnd/>
          </a:ln>
          <a:extLst/>
        </p:spPr>
        <p:txBody>
          <a:bodyPr/>
          <a:lstStyle/>
          <a:p>
            <a:endParaRPr lang="en-US"/>
          </a:p>
        </p:txBody>
      </p:sp>
      <p:sp>
        <p:nvSpPr>
          <p:cNvPr id="46646" name="Rectangle 1590"/>
          <p:cNvSpPr>
            <a:spLocks noChangeArrowheads="1"/>
          </p:cNvSpPr>
          <p:nvPr/>
        </p:nvSpPr>
        <p:spPr bwMode="auto">
          <a:xfrm>
            <a:off x="3240088" y="3732213"/>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485.24</a:t>
            </a:r>
            <a:endParaRPr lang="en-US" altLang="en-US" sz="800">
              <a:latin typeface="Arial" charset="0"/>
            </a:endParaRPr>
          </a:p>
        </p:txBody>
      </p:sp>
      <p:sp>
        <p:nvSpPr>
          <p:cNvPr id="46647" name="Rectangle 1591"/>
          <p:cNvSpPr>
            <a:spLocks noChangeArrowheads="1"/>
          </p:cNvSpPr>
          <p:nvPr/>
        </p:nvSpPr>
        <p:spPr bwMode="auto">
          <a:xfrm>
            <a:off x="2447925" y="3760788"/>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414.18</a:t>
            </a:r>
            <a:endParaRPr lang="en-US" altLang="en-US" sz="800">
              <a:latin typeface="Arial" charset="0"/>
            </a:endParaRPr>
          </a:p>
        </p:txBody>
      </p:sp>
      <p:sp>
        <p:nvSpPr>
          <p:cNvPr id="46648" name="Line 1592"/>
          <p:cNvSpPr>
            <a:spLocks noChangeShapeType="1"/>
          </p:cNvSpPr>
          <p:nvPr/>
        </p:nvSpPr>
        <p:spPr bwMode="auto">
          <a:xfrm flipH="1" flipV="1">
            <a:off x="2776538" y="3851275"/>
            <a:ext cx="166687" cy="11113"/>
          </a:xfrm>
          <a:prstGeom prst="line">
            <a:avLst/>
          </a:prstGeom>
          <a:solidFill>
            <a:schemeClr val="bg1"/>
          </a:solidFill>
          <a:ln w="0">
            <a:solidFill>
              <a:srgbClr val="46B446"/>
            </a:solidFill>
            <a:round/>
            <a:headEnd/>
            <a:tailEnd/>
          </a:ln>
          <a:extLst/>
        </p:spPr>
        <p:txBody>
          <a:bodyPr/>
          <a:lstStyle/>
          <a:p>
            <a:endParaRPr lang="en-US"/>
          </a:p>
        </p:txBody>
      </p:sp>
      <p:sp>
        <p:nvSpPr>
          <p:cNvPr id="46649" name="Rectangle 1593"/>
          <p:cNvSpPr>
            <a:spLocks noChangeArrowheads="1"/>
          </p:cNvSpPr>
          <p:nvPr/>
        </p:nvSpPr>
        <p:spPr bwMode="auto">
          <a:xfrm>
            <a:off x="5922963" y="3879850"/>
            <a:ext cx="314325" cy="122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813.41</a:t>
            </a:r>
            <a:endParaRPr lang="en-US" altLang="en-US" sz="800">
              <a:latin typeface="Arial" charset="0"/>
            </a:endParaRPr>
          </a:p>
        </p:txBody>
      </p:sp>
      <p:sp>
        <p:nvSpPr>
          <p:cNvPr id="46650" name="Line 1594"/>
          <p:cNvSpPr>
            <a:spLocks noChangeShapeType="1"/>
          </p:cNvSpPr>
          <p:nvPr/>
        </p:nvSpPr>
        <p:spPr bwMode="auto">
          <a:xfrm flipH="1" flipV="1">
            <a:off x="6251575" y="3968750"/>
            <a:ext cx="168275" cy="12700"/>
          </a:xfrm>
          <a:prstGeom prst="line">
            <a:avLst/>
          </a:prstGeom>
          <a:solidFill>
            <a:schemeClr val="bg1"/>
          </a:solidFill>
          <a:ln w="0">
            <a:solidFill>
              <a:srgbClr val="46B446"/>
            </a:solidFill>
            <a:round/>
            <a:headEnd/>
            <a:tailEnd/>
          </a:ln>
          <a:extLst/>
        </p:spPr>
        <p:txBody>
          <a:bodyPr/>
          <a:lstStyle/>
          <a:p>
            <a:endParaRPr lang="en-US"/>
          </a:p>
        </p:txBody>
      </p:sp>
      <p:sp>
        <p:nvSpPr>
          <p:cNvPr id="46651" name="Rectangle 1595"/>
          <p:cNvSpPr>
            <a:spLocks noChangeArrowheads="1"/>
          </p:cNvSpPr>
          <p:nvPr/>
        </p:nvSpPr>
        <p:spPr bwMode="auto">
          <a:xfrm>
            <a:off x="839788" y="3919538"/>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210.14</a:t>
            </a:r>
            <a:endParaRPr lang="en-US" altLang="en-US" sz="800">
              <a:latin typeface="Arial" charset="0"/>
            </a:endParaRPr>
          </a:p>
        </p:txBody>
      </p:sp>
      <p:sp>
        <p:nvSpPr>
          <p:cNvPr id="46652" name="Rectangle 1596"/>
          <p:cNvSpPr>
            <a:spLocks noChangeArrowheads="1"/>
          </p:cNvSpPr>
          <p:nvPr/>
        </p:nvSpPr>
        <p:spPr bwMode="auto">
          <a:xfrm>
            <a:off x="4200525" y="3924300"/>
            <a:ext cx="314325" cy="122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586.36</a:t>
            </a:r>
            <a:endParaRPr lang="en-US" altLang="en-US" sz="800">
              <a:latin typeface="Arial" charset="0"/>
            </a:endParaRPr>
          </a:p>
        </p:txBody>
      </p:sp>
      <p:sp>
        <p:nvSpPr>
          <p:cNvPr id="46653" name="Line 1597"/>
          <p:cNvSpPr>
            <a:spLocks noChangeShapeType="1"/>
          </p:cNvSpPr>
          <p:nvPr/>
        </p:nvSpPr>
        <p:spPr bwMode="auto">
          <a:xfrm flipV="1">
            <a:off x="4446588" y="4014788"/>
            <a:ext cx="82550" cy="11112"/>
          </a:xfrm>
          <a:prstGeom prst="line">
            <a:avLst/>
          </a:prstGeom>
          <a:solidFill>
            <a:schemeClr val="bg1"/>
          </a:solidFill>
          <a:ln w="0">
            <a:solidFill>
              <a:srgbClr val="46B446"/>
            </a:solidFill>
            <a:round/>
            <a:headEnd/>
            <a:tailEnd/>
          </a:ln>
          <a:extLst/>
        </p:spPr>
        <p:txBody>
          <a:bodyPr/>
          <a:lstStyle/>
          <a:p>
            <a:endParaRPr lang="en-US"/>
          </a:p>
        </p:txBody>
      </p:sp>
      <p:sp>
        <p:nvSpPr>
          <p:cNvPr id="46654" name="Rectangle 1598"/>
          <p:cNvSpPr>
            <a:spLocks noChangeArrowheads="1"/>
          </p:cNvSpPr>
          <p:nvPr/>
        </p:nvSpPr>
        <p:spPr bwMode="auto">
          <a:xfrm>
            <a:off x="2249488" y="3952875"/>
            <a:ext cx="314325" cy="122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372.26</a:t>
            </a:r>
            <a:endParaRPr lang="en-US" altLang="en-US" sz="800">
              <a:latin typeface="Arial" charset="0"/>
            </a:endParaRPr>
          </a:p>
        </p:txBody>
      </p:sp>
      <p:sp>
        <p:nvSpPr>
          <p:cNvPr id="46655" name="Rectangle 1599"/>
          <p:cNvSpPr>
            <a:spLocks noChangeArrowheads="1"/>
          </p:cNvSpPr>
          <p:nvPr/>
        </p:nvSpPr>
        <p:spPr bwMode="auto">
          <a:xfrm>
            <a:off x="7227888" y="3963988"/>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944.52</a:t>
            </a:r>
            <a:endParaRPr lang="en-US" altLang="en-US" sz="800">
              <a:latin typeface="Arial" charset="0"/>
            </a:endParaRPr>
          </a:p>
        </p:txBody>
      </p:sp>
      <p:sp>
        <p:nvSpPr>
          <p:cNvPr id="46656" name="Rectangle 1600"/>
          <p:cNvSpPr>
            <a:spLocks noChangeArrowheads="1"/>
          </p:cNvSpPr>
          <p:nvPr/>
        </p:nvSpPr>
        <p:spPr bwMode="auto">
          <a:xfrm>
            <a:off x="6591300" y="3998913"/>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885.41</a:t>
            </a:r>
            <a:endParaRPr lang="en-US" altLang="en-US" sz="800">
              <a:latin typeface="Arial" charset="0"/>
            </a:endParaRPr>
          </a:p>
        </p:txBody>
      </p:sp>
      <p:sp>
        <p:nvSpPr>
          <p:cNvPr id="46657" name="Line 1601"/>
          <p:cNvSpPr>
            <a:spLocks noChangeShapeType="1"/>
          </p:cNvSpPr>
          <p:nvPr/>
        </p:nvSpPr>
        <p:spPr bwMode="auto">
          <a:xfrm flipH="1" flipV="1">
            <a:off x="6919913" y="4087813"/>
            <a:ext cx="125412" cy="11112"/>
          </a:xfrm>
          <a:prstGeom prst="line">
            <a:avLst/>
          </a:prstGeom>
          <a:solidFill>
            <a:schemeClr val="bg1"/>
          </a:solidFill>
          <a:ln w="0">
            <a:solidFill>
              <a:srgbClr val="46B446"/>
            </a:solidFill>
            <a:round/>
            <a:headEnd/>
            <a:tailEnd/>
          </a:ln>
          <a:extLst/>
        </p:spPr>
        <p:txBody>
          <a:bodyPr/>
          <a:lstStyle/>
          <a:p>
            <a:endParaRPr lang="en-US"/>
          </a:p>
        </p:txBody>
      </p:sp>
      <p:sp>
        <p:nvSpPr>
          <p:cNvPr id="46658" name="Rectangle 1602"/>
          <p:cNvSpPr>
            <a:spLocks noChangeArrowheads="1"/>
          </p:cNvSpPr>
          <p:nvPr/>
        </p:nvSpPr>
        <p:spPr bwMode="auto">
          <a:xfrm>
            <a:off x="7834313" y="3998913"/>
            <a:ext cx="314325" cy="122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999.68</a:t>
            </a:r>
            <a:endParaRPr lang="en-US" altLang="en-US" sz="800">
              <a:latin typeface="Arial" charset="0"/>
            </a:endParaRPr>
          </a:p>
        </p:txBody>
      </p:sp>
      <p:sp>
        <p:nvSpPr>
          <p:cNvPr id="46659" name="Line 1603"/>
          <p:cNvSpPr>
            <a:spLocks noChangeShapeType="1"/>
          </p:cNvSpPr>
          <p:nvPr/>
        </p:nvSpPr>
        <p:spPr bwMode="auto">
          <a:xfrm flipV="1">
            <a:off x="8037513" y="4087813"/>
            <a:ext cx="125412" cy="11112"/>
          </a:xfrm>
          <a:prstGeom prst="line">
            <a:avLst/>
          </a:prstGeom>
          <a:solidFill>
            <a:schemeClr val="bg1"/>
          </a:solidFill>
          <a:ln w="0">
            <a:solidFill>
              <a:srgbClr val="46B446"/>
            </a:solidFill>
            <a:round/>
            <a:headEnd/>
            <a:tailEnd/>
          </a:ln>
          <a:extLst/>
        </p:spPr>
        <p:txBody>
          <a:bodyPr/>
          <a:lstStyle/>
          <a:p>
            <a:endParaRPr lang="en-US"/>
          </a:p>
        </p:txBody>
      </p:sp>
      <p:sp>
        <p:nvSpPr>
          <p:cNvPr id="46660" name="Rectangle 1604"/>
          <p:cNvSpPr>
            <a:spLocks noChangeArrowheads="1"/>
          </p:cNvSpPr>
          <p:nvPr/>
        </p:nvSpPr>
        <p:spPr bwMode="auto">
          <a:xfrm>
            <a:off x="5767388" y="4003675"/>
            <a:ext cx="314325" cy="122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800">
                <a:solidFill>
                  <a:srgbClr val="000000"/>
                </a:solidFill>
                <a:latin typeface="Arial" charset="0"/>
              </a:rPr>
              <a:t>781.58</a:t>
            </a:r>
            <a:endParaRPr lang="en-US" altLang="en-US" sz="800">
              <a:latin typeface="Arial" charset="0"/>
            </a:endParaRPr>
          </a:p>
        </p:txBody>
      </p:sp>
      <p:sp>
        <p:nvSpPr>
          <p:cNvPr id="46661" name="Line 1605"/>
          <p:cNvSpPr>
            <a:spLocks noChangeShapeType="1"/>
          </p:cNvSpPr>
          <p:nvPr/>
        </p:nvSpPr>
        <p:spPr bwMode="auto">
          <a:xfrm flipH="1" flipV="1">
            <a:off x="6096000" y="4094163"/>
            <a:ext cx="41275" cy="11112"/>
          </a:xfrm>
          <a:prstGeom prst="line">
            <a:avLst/>
          </a:prstGeom>
          <a:solidFill>
            <a:schemeClr val="bg1"/>
          </a:solidFill>
          <a:ln w="0">
            <a:solidFill>
              <a:srgbClr val="46B446"/>
            </a:solidFill>
            <a:round/>
            <a:headEnd/>
            <a:tailEnd/>
          </a:ln>
          <a:extLst/>
        </p:spPr>
        <p:txBody>
          <a:bodyPr/>
          <a:lstStyle/>
          <a:p>
            <a:endParaRPr lang="en-US"/>
          </a:p>
        </p:txBody>
      </p:sp>
      <p:sp>
        <p:nvSpPr>
          <p:cNvPr id="46662" name="Text Box 1606"/>
          <p:cNvSpPr txBox="1">
            <a:spLocks noChangeArrowheads="1"/>
          </p:cNvSpPr>
          <p:nvPr/>
        </p:nvSpPr>
        <p:spPr bwMode="auto">
          <a:xfrm>
            <a:off x="6594475" y="1225550"/>
            <a:ext cx="68580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y8</a:t>
            </a:r>
          </a:p>
        </p:txBody>
      </p:sp>
      <p:sp>
        <p:nvSpPr>
          <p:cNvPr id="46663" name="Text Box 1607"/>
          <p:cNvSpPr txBox="1">
            <a:spLocks noChangeArrowheads="1"/>
          </p:cNvSpPr>
          <p:nvPr/>
        </p:nvSpPr>
        <p:spPr bwMode="auto">
          <a:xfrm>
            <a:off x="2755900" y="2198688"/>
            <a:ext cx="685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y4</a:t>
            </a:r>
          </a:p>
        </p:txBody>
      </p:sp>
      <p:sp>
        <p:nvSpPr>
          <p:cNvPr id="46664" name="Text Box 1608"/>
          <p:cNvSpPr txBox="1">
            <a:spLocks noChangeArrowheads="1"/>
          </p:cNvSpPr>
          <p:nvPr/>
        </p:nvSpPr>
        <p:spPr bwMode="auto">
          <a:xfrm>
            <a:off x="4632325" y="2916238"/>
            <a:ext cx="685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y6</a:t>
            </a:r>
          </a:p>
        </p:txBody>
      </p:sp>
      <p:sp>
        <p:nvSpPr>
          <p:cNvPr id="46665" name="Text Box 1609"/>
          <p:cNvSpPr txBox="1">
            <a:spLocks noChangeArrowheads="1"/>
          </p:cNvSpPr>
          <p:nvPr/>
        </p:nvSpPr>
        <p:spPr bwMode="auto">
          <a:xfrm>
            <a:off x="3470275" y="3068638"/>
            <a:ext cx="685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y5</a:t>
            </a:r>
          </a:p>
        </p:txBody>
      </p:sp>
      <p:sp>
        <p:nvSpPr>
          <p:cNvPr id="46666" name="Text Box 1610"/>
          <p:cNvSpPr txBox="1">
            <a:spLocks noChangeArrowheads="1"/>
          </p:cNvSpPr>
          <p:nvPr/>
        </p:nvSpPr>
        <p:spPr bwMode="auto">
          <a:xfrm>
            <a:off x="3122613" y="3449638"/>
            <a:ext cx="685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b4</a:t>
            </a:r>
          </a:p>
        </p:txBody>
      </p:sp>
      <p:sp>
        <p:nvSpPr>
          <p:cNvPr id="46667" name="Text Box 1611"/>
          <p:cNvSpPr txBox="1">
            <a:spLocks noChangeArrowheads="1"/>
          </p:cNvSpPr>
          <p:nvPr/>
        </p:nvSpPr>
        <p:spPr bwMode="auto">
          <a:xfrm>
            <a:off x="1770063" y="3130550"/>
            <a:ext cx="68580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b2</a:t>
            </a:r>
          </a:p>
        </p:txBody>
      </p:sp>
      <p:sp>
        <p:nvSpPr>
          <p:cNvPr id="46668" name="Text Box 1612"/>
          <p:cNvSpPr txBox="1">
            <a:spLocks noChangeArrowheads="1"/>
          </p:cNvSpPr>
          <p:nvPr/>
        </p:nvSpPr>
        <p:spPr bwMode="auto">
          <a:xfrm>
            <a:off x="5070475" y="3116263"/>
            <a:ext cx="68580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Arial" charset="0"/>
              </a:rPr>
              <a:t>b6</a:t>
            </a:r>
          </a:p>
        </p:txBody>
      </p:sp>
      <p:grpSp>
        <p:nvGrpSpPr>
          <p:cNvPr id="46669" name="Group 1613"/>
          <p:cNvGrpSpPr>
            <a:grpSpLocks/>
          </p:cNvGrpSpPr>
          <p:nvPr/>
        </p:nvGrpSpPr>
        <p:grpSpPr bwMode="auto">
          <a:xfrm flipH="1">
            <a:off x="3673475" y="1987550"/>
            <a:ext cx="152400" cy="457200"/>
            <a:chOff x="3552" y="1776"/>
            <a:chExt cx="96" cy="288"/>
          </a:xfrm>
          <a:solidFill>
            <a:schemeClr val="bg1"/>
          </a:solidFill>
        </p:grpSpPr>
        <p:sp>
          <p:nvSpPr>
            <p:cNvPr id="46670" name="Line 1614"/>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71" name="Line 1615"/>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6672" name="Group 1616"/>
          <p:cNvGrpSpPr>
            <a:grpSpLocks/>
          </p:cNvGrpSpPr>
          <p:nvPr/>
        </p:nvGrpSpPr>
        <p:grpSpPr bwMode="auto">
          <a:xfrm flipH="1">
            <a:off x="4371975" y="1987550"/>
            <a:ext cx="152400" cy="457200"/>
            <a:chOff x="3552" y="1776"/>
            <a:chExt cx="96" cy="288"/>
          </a:xfrm>
          <a:solidFill>
            <a:schemeClr val="bg1"/>
          </a:solidFill>
        </p:grpSpPr>
        <p:sp>
          <p:nvSpPr>
            <p:cNvPr id="46673" name="Line 1617"/>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74" name="Line 1618"/>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6675" name="Group 1619"/>
          <p:cNvGrpSpPr>
            <a:grpSpLocks/>
          </p:cNvGrpSpPr>
          <p:nvPr/>
        </p:nvGrpSpPr>
        <p:grpSpPr bwMode="auto">
          <a:xfrm flipH="1">
            <a:off x="5029200" y="1987550"/>
            <a:ext cx="152400" cy="457200"/>
            <a:chOff x="3552" y="1776"/>
            <a:chExt cx="96" cy="288"/>
          </a:xfrm>
          <a:solidFill>
            <a:schemeClr val="bg1"/>
          </a:solidFill>
        </p:grpSpPr>
        <p:sp>
          <p:nvSpPr>
            <p:cNvPr id="46676" name="Line 1620"/>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77" name="Line 1621"/>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6678" name="Group 1622"/>
          <p:cNvGrpSpPr>
            <a:grpSpLocks/>
          </p:cNvGrpSpPr>
          <p:nvPr/>
        </p:nvGrpSpPr>
        <p:grpSpPr bwMode="auto">
          <a:xfrm rot="10800000" flipH="1">
            <a:off x="5181600" y="1454150"/>
            <a:ext cx="152400" cy="457200"/>
            <a:chOff x="3552" y="1776"/>
            <a:chExt cx="96" cy="288"/>
          </a:xfrm>
          <a:solidFill>
            <a:schemeClr val="bg1"/>
          </a:solidFill>
        </p:grpSpPr>
        <p:sp>
          <p:nvSpPr>
            <p:cNvPr id="46679" name="Line 1623"/>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80" name="Line 1624"/>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6681" name="Group 1625"/>
          <p:cNvGrpSpPr>
            <a:grpSpLocks/>
          </p:cNvGrpSpPr>
          <p:nvPr/>
        </p:nvGrpSpPr>
        <p:grpSpPr bwMode="auto">
          <a:xfrm rot="10800000" flipH="1">
            <a:off x="4816475" y="1454150"/>
            <a:ext cx="152400" cy="457200"/>
            <a:chOff x="3552" y="1776"/>
            <a:chExt cx="96" cy="288"/>
          </a:xfrm>
          <a:solidFill>
            <a:schemeClr val="bg1"/>
          </a:solidFill>
        </p:grpSpPr>
        <p:sp>
          <p:nvSpPr>
            <p:cNvPr id="46682" name="Line 1626"/>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83" name="Line 1627"/>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6684" name="Group 1628"/>
          <p:cNvGrpSpPr>
            <a:grpSpLocks/>
          </p:cNvGrpSpPr>
          <p:nvPr/>
        </p:nvGrpSpPr>
        <p:grpSpPr bwMode="auto">
          <a:xfrm rot="10800000" flipH="1">
            <a:off x="4514850" y="1454150"/>
            <a:ext cx="152400" cy="457200"/>
            <a:chOff x="3552" y="1776"/>
            <a:chExt cx="96" cy="288"/>
          </a:xfrm>
          <a:solidFill>
            <a:schemeClr val="bg1"/>
          </a:solidFill>
        </p:grpSpPr>
        <p:sp>
          <p:nvSpPr>
            <p:cNvPr id="46685" name="Line 1629"/>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86" name="Line 1630"/>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6687" name="Group 1631"/>
          <p:cNvGrpSpPr>
            <a:grpSpLocks/>
          </p:cNvGrpSpPr>
          <p:nvPr/>
        </p:nvGrpSpPr>
        <p:grpSpPr bwMode="auto">
          <a:xfrm rot="10800000" flipH="1">
            <a:off x="3810000" y="1454150"/>
            <a:ext cx="152400" cy="457200"/>
            <a:chOff x="3552" y="1776"/>
            <a:chExt cx="96" cy="288"/>
          </a:xfrm>
          <a:solidFill>
            <a:schemeClr val="bg1"/>
          </a:solidFill>
        </p:grpSpPr>
        <p:sp>
          <p:nvSpPr>
            <p:cNvPr id="46688" name="Line 1632"/>
            <p:cNvSpPr>
              <a:spLocks noChangeShapeType="1"/>
            </p:cNvSpPr>
            <p:nvPr/>
          </p:nvSpPr>
          <p:spPr bwMode="auto">
            <a:xfrm>
              <a:off x="3552" y="1776"/>
              <a:ext cx="0" cy="192"/>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689" name="Line 1633"/>
            <p:cNvSpPr>
              <a:spLocks noChangeShapeType="1"/>
            </p:cNvSpPr>
            <p:nvPr/>
          </p:nvSpPr>
          <p:spPr bwMode="auto">
            <a:xfrm>
              <a:off x="3552" y="1968"/>
              <a:ext cx="96" cy="96"/>
            </a:xfrm>
            <a:prstGeom prst="line">
              <a:avLst/>
            </a:prstGeom>
            <a:grp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6690" name="Text Box 1634"/>
          <p:cNvSpPr txBox="1">
            <a:spLocks noChangeArrowheads="1"/>
          </p:cNvSpPr>
          <p:nvPr/>
        </p:nvSpPr>
        <p:spPr bwMode="auto">
          <a:xfrm>
            <a:off x="5410200" y="1385887"/>
            <a:ext cx="106680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latin typeface="Arial" charset="0"/>
              </a:rPr>
              <a:t>y-ions</a:t>
            </a:r>
          </a:p>
        </p:txBody>
      </p:sp>
      <p:sp>
        <p:nvSpPr>
          <p:cNvPr id="46691" name="Text Box 1635"/>
          <p:cNvSpPr txBox="1">
            <a:spLocks noChangeArrowheads="1"/>
          </p:cNvSpPr>
          <p:nvPr/>
        </p:nvSpPr>
        <p:spPr bwMode="auto">
          <a:xfrm>
            <a:off x="2362200" y="1895475"/>
            <a:ext cx="879792"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latin typeface="Arial" charset="0"/>
              </a:rPr>
              <a:t>b-ions</a:t>
            </a:r>
          </a:p>
        </p:txBody>
      </p:sp>
      <p:sp>
        <p:nvSpPr>
          <p:cNvPr id="2" name="Slide Number Placeholder 1"/>
          <p:cNvSpPr>
            <a:spLocks noGrp="1"/>
          </p:cNvSpPr>
          <p:nvPr>
            <p:ph type="sldNum" sz="quarter" idx="12"/>
          </p:nvPr>
        </p:nvSpPr>
        <p:spPr/>
        <p:txBody>
          <a:bodyPr/>
          <a:lstStyle/>
          <a:p>
            <a:fld id="{64D5B995-E662-4E77-B816-7176A5DC52F4}" type="slidenum">
              <a:rPr lang="en-US" altLang="en-US" smtClean="0"/>
              <a:pPr/>
              <a:t>18</a:t>
            </a:fld>
            <a:endParaRPr lang="en-US" altLang="en-US"/>
          </a:p>
        </p:txBody>
      </p:sp>
    </p:spTree>
    <p:extLst>
      <p:ext uri="{BB962C8B-B14F-4D97-AF65-F5344CB8AC3E}">
        <p14:creationId xmlns:p14="http://schemas.microsoft.com/office/powerpoint/2010/main" val="4215368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sp>
        <p:nvSpPr>
          <p:cNvPr id="2" name="Title 1"/>
          <p:cNvSpPr>
            <a:spLocks noGrp="1"/>
          </p:cNvSpPr>
          <p:nvPr>
            <p:ph type="title"/>
          </p:nvPr>
        </p:nvSpPr>
        <p:spPr>
          <a:xfrm>
            <a:off x="457200" y="-177800"/>
            <a:ext cx="8229600" cy="1143000"/>
          </a:xfrm>
        </p:spPr>
        <p:txBody>
          <a:bodyPr>
            <a:normAutofit/>
          </a:bodyPr>
          <a:lstStyle/>
          <a:p>
            <a:r>
              <a:rPr lang="en-US" sz="3600" dirty="0" smtClean="0">
                <a:solidFill>
                  <a:schemeClr val="tx2">
                    <a:lumMod val="75000"/>
                  </a:schemeClr>
                </a:solidFill>
                <a:effectLst/>
              </a:rPr>
              <a:t>Interference Visualization</a:t>
            </a:r>
            <a:endParaRPr lang="en-US" sz="3600" dirty="0">
              <a:solidFill>
                <a:schemeClr val="tx2">
                  <a:lumMod val="75000"/>
                </a:schemeClr>
              </a:solidFill>
              <a:effectLst/>
            </a:endParaRPr>
          </a:p>
        </p:txBody>
      </p:sp>
      <p:pic>
        <p:nvPicPr>
          <p:cNvPr id="6147" name="Picture 3"/>
          <p:cNvPicPr>
            <a:picLocks noChangeAspect="1" noChangeArrowheads="1"/>
          </p:cNvPicPr>
          <p:nvPr/>
        </p:nvPicPr>
        <p:blipFill>
          <a:blip r:embed="rId3" cstate="print"/>
          <a:srcRect/>
          <a:stretch>
            <a:fillRect/>
          </a:stretch>
        </p:blipFill>
        <p:spPr bwMode="auto">
          <a:xfrm>
            <a:off x="228600" y="990600"/>
            <a:ext cx="6019800" cy="4331129"/>
          </a:xfrm>
          <a:prstGeom prst="rect">
            <a:avLst/>
          </a:prstGeom>
          <a:noFill/>
          <a:ln w="9525">
            <a:noFill/>
            <a:miter lim="800000"/>
            <a:headEnd/>
            <a:tailEnd/>
          </a:ln>
        </p:spPr>
      </p:pic>
      <p:sp>
        <p:nvSpPr>
          <p:cNvPr id="3" name="TextBox 2"/>
          <p:cNvSpPr txBox="1"/>
          <p:nvPr/>
        </p:nvSpPr>
        <p:spPr>
          <a:xfrm>
            <a:off x="6248400" y="1306979"/>
            <a:ext cx="2683781" cy="646331"/>
          </a:xfrm>
          <a:prstGeom prst="rect">
            <a:avLst/>
          </a:prstGeom>
          <a:solidFill>
            <a:schemeClr val="bg1"/>
          </a:solidFill>
        </p:spPr>
        <p:txBody>
          <a:bodyPr wrap="square" rtlCol="0">
            <a:spAutoFit/>
          </a:bodyPr>
          <a:lstStyle/>
          <a:p>
            <a:pPr algn="r"/>
            <a:r>
              <a:rPr lang="en-US" dirty="0" smtClean="0">
                <a:latin typeface="Arial" panose="020B0604020202020204" pitchFamily="34" charset="0"/>
                <a:cs typeface="Arial" panose="020B0604020202020204" pitchFamily="34" charset="0"/>
              </a:rPr>
              <a:t>Heavy Peptide Transitions</a:t>
            </a:r>
            <a:endParaRPr lang="en-US"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EF3A41F4-8163-4A2F-A3DD-BDA803705236}" type="slidenum">
              <a:rPr lang="en-US" smtClean="0"/>
              <a:t>19</a:t>
            </a:fld>
            <a:endParaRPr lang="en-US"/>
          </a:p>
        </p:txBody>
      </p:sp>
      <p:grpSp>
        <p:nvGrpSpPr>
          <p:cNvPr id="10" name="Group 9"/>
          <p:cNvGrpSpPr/>
          <p:nvPr/>
        </p:nvGrpSpPr>
        <p:grpSpPr>
          <a:xfrm>
            <a:off x="685800" y="2209800"/>
            <a:ext cx="8246381" cy="4343202"/>
            <a:chOff x="685800" y="2209800"/>
            <a:chExt cx="8246381" cy="4343202"/>
          </a:xfrm>
        </p:grpSpPr>
        <p:grpSp>
          <p:nvGrpSpPr>
            <p:cNvPr id="4" name="Group 3"/>
            <p:cNvGrpSpPr/>
            <p:nvPr/>
          </p:nvGrpSpPr>
          <p:grpSpPr>
            <a:xfrm>
              <a:off x="685800" y="2209800"/>
              <a:ext cx="8246381" cy="4343202"/>
              <a:chOff x="685800" y="2209800"/>
              <a:chExt cx="8246381" cy="4343202"/>
            </a:xfrm>
          </p:grpSpPr>
          <p:pic>
            <p:nvPicPr>
              <p:cNvPr id="6146" name="Picture 2"/>
              <p:cNvPicPr>
                <a:picLocks noChangeAspect="1" noChangeArrowheads="1"/>
              </p:cNvPicPr>
              <p:nvPr/>
            </p:nvPicPr>
            <p:blipFill>
              <a:blip r:embed="rId4" cstate="print"/>
              <a:srcRect/>
              <a:stretch>
                <a:fillRect/>
              </a:stretch>
            </p:blipFill>
            <p:spPr bwMode="auto">
              <a:xfrm>
                <a:off x="2895600" y="2209800"/>
                <a:ext cx="6036581" cy="4343202"/>
              </a:xfrm>
              <a:prstGeom prst="rect">
                <a:avLst/>
              </a:prstGeom>
              <a:noFill/>
              <a:ln w="9525">
                <a:noFill/>
                <a:miter lim="800000"/>
                <a:headEnd/>
                <a:tailEnd/>
              </a:ln>
            </p:spPr>
          </p:pic>
          <p:sp>
            <p:nvSpPr>
              <p:cNvPr id="6" name="TextBox 5"/>
              <p:cNvSpPr txBox="1"/>
              <p:nvPr/>
            </p:nvSpPr>
            <p:spPr>
              <a:xfrm>
                <a:off x="685800" y="5486400"/>
                <a:ext cx="2683781"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Light Peptide Transitions</a:t>
                </a:r>
                <a:endParaRPr lang="en-US" dirty="0">
                  <a:latin typeface="Arial" panose="020B0604020202020204" pitchFamily="34" charset="0"/>
                  <a:cs typeface="Arial" panose="020B0604020202020204" pitchFamily="34" charset="0"/>
                </a:endParaRPr>
              </a:p>
            </p:txBody>
          </p:sp>
        </p:grpSp>
        <p:sp>
          <p:nvSpPr>
            <p:cNvPr id="8" name="Right Arrow 7"/>
            <p:cNvSpPr/>
            <p:nvPr/>
          </p:nvSpPr>
          <p:spPr bwMode="auto">
            <a:xfrm>
              <a:off x="2362200" y="5638800"/>
              <a:ext cx="685800" cy="304800"/>
            </a:xfrm>
            <a:prstGeom prst="rightArrow">
              <a:avLst/>
            </a:prstGeom>
            <a:solidFill>
              <a:srgbClr val="7030A0"/>
            </a:soli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lumMod val="75000"/>
                  </a:schemeClr>
                </a:solidFill>
                <a:effectLst/>
                <a:latin typeface="Verdana" pitchFamily="34" charset="0"/>
              </a:endParaRPr>
            </a:p>
          </p:txBody>
        </p:sp>
      </p:grpSp>
      <p:sp>
        <p:nvSpPr>
          <p:cNvPr id="9" name="Right Arrow 8"/>
          <p:cNvSpPr/>
          <p:nvPr/>
        </p:nvSpPr>
        <p:spPr bwMode="auto">
          <a:xfrm rot="10800000">
            <a:off x="6400800" y="1505634"/>
            <a:ext cx="762000" cy="323166"/>
          </a:xfrm>
          <a:prstGeom prst="rightArrow">
            <a:avLst/>
          </a:prstGeom>
          <a:solidFill>
            <a:srgbClr val="7030A0"/>
          </a:solidFill>
          <a:ln w="9525" cap="flat" cmpd="sng" algn="ctr">
            <a:solidFill>
              <a:srgbClr val="7030A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290369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“Refine” Transitions?</a:t>
            </a:r>
            <a:endParaRPr lang="en-US" dirty="0"/>
          </a:p>
        </p:txBody>
      </p:sp>
      <p:sp>
        <p:nvSpPr>
          <p:cNvPr id="3" name="Content Placeholder 2"/>
          <p:cNvSpPr>
            <a:spLocks noGrp="1"/>
          </p:cNvSpPr>
          <p:nvPr>
            <p:ph idx="1"/>
          </p:nvPr>
        </p:nvSpPr>
        <p:spPr/>
        <p:txBody>
          <a:bodyPr/>
          <a:lstStyle/>
          <a:p>
            <a:r>
              <a:rPr lang="en-US" dirty="0" smtClean="0"/>
              <a:t>Spectral library data may be generated on a different mass analyzer</a:t>
            </a:r>
          </a:p>
          <a:p>
            <a:r>
              <a:rPr lang="en-US" dirty="0" smtClean="0"/>
              <a:t>It is best to develop a method on the instrument where it will be acquired!</a:t>
            </a:r>
          </a:p>
          <a:p>
            <a:r>
              <a:rPr lang="en-US" dirty="0" smtClean="0"/>
              <a:t>Optimizing transitions will provide the best quantitative results!</a:t>
            </a:r>
            <a:endParaRPr lang="en-US" dirty="0"/>
          </a:p>
        </p:txBody>
      </p:sp>
      <p:sp>
        <p:nvSpPr>
          <p:cNvPr id="4" name="Slide Number Placeholder 3"/>
          <p:cNvSpPr>
            <a:spLocks noGrp="1"/>
          </p:cNvSpPr>
          <p:nvPr>
            <p:ph type="sldNum" sz="quarter" idx="12"/>
          </p:nvPr>
        </p:nvSpPr>
        <p:spPr/>
        <p:txBody>
          <a:bodyPr/>
          <a:lstStyle/>
          <a:p>
            <a:fld id="{68534753-62CD-481E-80A6-3CB50A7F8A20}" type="slidenum">
              <a:rPr lang="en-US" smtClean="0"/>
              <a:t>2</a:t>
            </a:fld>
            <a:endParaRPr lang="en-US"/>
          </a:p>
        </p:txBody>
      </p:sp>
    </p:spTree>
    <p:extLst>
      <p:ext uri="{BB962C8B-B14F-4D97-AF65-F5344CB8AC3E}">
        <p14:creationId xmlns:p14="http://schemas.microsoft.com/office/powerpoint/2010/main" val="2231489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522" y="152400"/>
            <a:ext cx="7313612" cy="765175"/>
          </a:xfrm>
        </p:spPr>
        <p:txBody>
          <a:bodyPr>
            <a:normAutofit/>
          </a:bodyPr>
          <a:lstStyle/>
          <a:p>
            <a:r>
              <a:rPr lang="en-US" sz="3600" dirty="0" smtClean="0"/>
              <a:t>Identifying “Issues” in the Data</a:t>
            </a:r>
            <a:endParaRPr lang="en-US" sz="3600" dirty="0"/>
          </a:p>
        </p:txBody>
      </p:sp>
      <p:sp>
        <p:nvSpPr>
          <p:cNvPr id="4" name="Slide Number Placeholder 3"/>
          <p:cNvSpPr>
            <a:spLocks noGrp="1"/>
          </p:cNvSpPr>
          <p:nvPr>
            <p:ph type="sldNum" sz="quarter" idx="12"/>
          </p:nvPr>
        </p:nvSpPr>
        <p:spPr/>
        <p:txBody>
          <a:bodyPr/>
          <a:lstStyle/>
          <a:p>
            <a:fld id="{6A59DBE7-F5AA-4F66-A564-2580BEC7AB9D}" type="slidenum">
              <a:rPr lang="en-US" smtClean="0"/>
              <a:pPr/>
              <a:t>20</a:t>
            </a:fld>
            <a:endParaRPr lang="en-US"/>
          </a:p>
        </p:txBody>
      </p:sp>
      <p:grpSp>
        <p:nvGrpSpPr>
          <p:cNvPr id="5" name="Group 4"/>
          <p:cNvGrpSpPr/>
          <p:nvPr/>
        </p:nvGrpSpPr>
        <p:grpSpPr>
          <a:xfrm>
            <a:off x="405166" y="1236956"/>
            <a:ext cx="8331200" cy="5214937"/>
            <a:chOff x="381000" y="1185863"/>
            <a:chExt cx="8331200" cy="5214937"/>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r="18062"/>
            <a:stretch>
              <a:fillRect/>
            </a:stretch>
          </p:blipFill>
          <p:spPr bwMode="auto">
            <a:xfrm>
              <a:off x="385763" y="1185863"/>
              <a:ext cx="6777037" cy="521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
            <p:cNvSpPr txBox="1">
              <a:spLocks noChangeArrowheads="1"/>
            </p:cNvSpPr>
            <p:nvPr/>
          </p:nvSpPr>
          <p:spPr bwMode="auto">
            <a:xfrm>
              <a:off x="1536700" y="26035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16200000" algn="ctr" rotWithShape="0">
                      <a:schemeClr val="bg2"/>
                    </a:outerShdw>
                  </a:effectLst>
                </a14:hiddenEffects>
              </a:ext>
            </a:extLst>
          </p:spPr>
          <p:txBody>
            <a:bodyPr>
              <a:spAutoFit/>
            </a:bodyPr>
            <a:lstStyle/>
            <a:p>
              <a:r>
                <a:rPr lang="en-US">
                  <a:solidFill>
                    <a:srgbClr val="E35C56"/>
                  </a:solidFill>
                </a:rPr>
                <a:t>Interference in red transition</a:t>
              </a:r>
            </a:p>
          </p:txBody>
        </p:sp>
        <p:sp>
          <p:nvSpPr>
            <p:cNvPr id="8" name="Text Box 8"/>
            <p:cNvSpPr txBox="1">
              <a:spLocks noChangeArrowheads="1"/>
            </p:cNvSpPr>
            <p:nvPr/>
          </p:nvSpPr>
          <p:spPr bwMode="auto">
            <a:xfrm>
              <a:off x="4254500" y="26035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16200000" algn="ctr" rotWithShape="0">
                      <a:schemeClr val="bg2"/>
                    </a:outerShdw>
                  </a:effectLst>
                </a14:hiddenEffects>
              </a:ext>
            </a:extLst>
          </p:spPr>
          <p:txBody>
            <a:bodyPr>
              <a:spAutoFit/>
            </a:bodyPr>
            <a:lstStyle/>
            <a:p>
              <a:r>
                <a:rPr lang="en-US">
                  <a:solidFill>
                    <a:srgbClr val="E35C56"/>
                  </a:solidFill>
                </a:rPr>
                <a:t>Interference in blue transition</a:t>
              </a:r>
            </a:p>
          </p:txBody>
        </p:sp>
        <p:sp>
          <p:nvSpPr>
            <p:cNvPr id="9" name="Text Box 9"/>
            <p:cNvSpPr txBox="1">
              <a:spLocks noChangeArrowheads="1"/>
            </p:cNvSpPr>
            <p:nvPr/>
          </p:nvSpPr>
          <p:spPr bwMode="auto">
            <a:xfrm>
              <a:off x="6807200" y="2603500"/>
              <a:ext cx="1905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16200000" algn="ctr" rotWithShape="0">
                      <a:schemeClr val="bg2"/>
                    </a:outerShdw>
                  </a:effectLst>
                </a14:hiddenEffects>
              </a:ext>
            </a:extLst>
          </p:spPr>
          <p:txBody>
            <a:bodyPr>
              <a:spAutoFit/>
            </a:bodyPr>
            <a:lstStyle/>
            <a:p>
              <a:r>
                <a:rPr lang="en-US">
                  <a:solidFill>
                    <a:srgbClr val="E35C56"/>
                  </a:solidFill>
                </a:rPr>
                <a:t>Endogenous protein detected</a:t>
              </a:r>
            </a:p>
          </p:txBody>
        </p:sp>
        <p:sp>
          <p:nvSpPr>
            <p:cNvPr id="10" name="Text Box 10"/>
            <p:cNvSpPr txBox="1">
              <a:spLocks noChangeArrowheads="1"/>
            </p:cNvSpPr>
            <p:nvPr/>
          </p:nvSpPr>
          <p:spPr bwMode="auto">
            <a:xfrm>
              <a:off x="1803400" y="53482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16200000" algn="ctr" rotWithShape="0">
                      <a:schemeClr val="bg2"/>
                    </a:outerShdw>
                  </a:effectLst>
                </a14:hiddenEffects>
              </a:ext>
            </a:extLst>
          </p:spPr>
          <p:txBody>
            <a:bodyPr>
              <a:spAutoFit/>
            </a:bodyPr>
            <a:lstStyle/>
            <a:p>
              <a:r>
                <a:rPr lang="en-US">
                  <a:solidFill>
                    <a:srgbClr val="E35C56"/>
                  </a:solidFill>
                </a:rPr>
                <a:t>MS unstable</a:t>
              </a:r>
            </a:p>
          </p:txBody>
        </p:sp>
        <p:sp>
          <p:nvSpPr>
            <p:cNvPr id="11" name="Text Box 11"/>
            <p:cNvSpPr txBox="1">
              <a:spLocks noChangeArrowheads="1"/>
            </p:cNvSpPr>
            <p:nvPr/>
          </p:nvSpPr>
          <p:spPr bwMode="auto">
            <a:xfrm>
              <a:off x="3848100" y="393065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16200000" algn="ctr" rotWithShape="0">
                      <a:schemeClr val="bg2"/>
                    </a:outerShdw>
                  </a:effectLst>
                </a14:hiddenEffects>
              </a:ext>
            </a:extLst>
          </p:spPr>
          <p:txBody>
            <a:bodyPr>
              <a:spAutoFit/>
            </a:bodyPr>
            <a:lstStyle/>
            <a:p>
              <a:r>
                <a:rPr lang="en-US">
                  <a:solidFill>
                    <a:srgbClr val="E35C56"/>
                  </a:solidFill>
                </a:rPr>
                <a:t>Peptide not</a:t>
              </a:r>
            </a:p>
            <a:p>
              <a:r>
                <a:rPr lang="en-US">
                  <a:solidFill>
                    <a:srgbClr val="E35C56"/>
                  </a:solidFill>
                </a:rPr>
                <a:t>recovered</a:t>
              </a:r>
            </a:p>
          </p:txBody>
        </p:sp>
        <p:sp>
          <p:nvSpPr>
            <p:cNvPr id="12" name="Text Box 12"/>
            <p:cNvSpPr txBox="1">
              <a:spLocks noChangeArrowheads="1"/>
            </p:cNvSpPr>
            <p:nvPr/>
          </p:nvSpPr>
          <p:spPr bwMode="auto">
            <a:xfrm>
              <a:off x="6997700" y="5073650"/>
              <a:ext cx="160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2700" dir="16200000" algn="ctr" rotWithShape="0">
                      <a:schemeClr val="bg2"/>
                    </a:outerShdw>
                  </a:effectLst>
                </a14:hiddenEffects>
              </a:ext>
            </a:extLst>
          </p:spPr>
          <p:txBody>
            <a:bodyPr>
              <a:spAutoFit/>
            </a:bodyPr>
            <a:lstStyle/>
            <a:p>
              <a:r>
                <a:rPr lang="en-US">
                  <a:solidFill>
                    <a:srgbClr val="E35C56"/>
                  </a:solidFill>
                </a:rPr>
                <a:t>Detector sat’d at high conc.</a:t>
              </a:r>
            </a:p>
          </p:txBody>
        </p:sp>
        <p:pic>
          <p:nvPicPr>
            <p:cNvPr id="13" name="Picture 14"/>
            <p:cNvPicPr>
              <a:picLocks noChangeAspect="1" noChangeArrowheads="1"/>
            </p:cNvPicPr>
            <p:nvPr/>
          </p:nvPicPr>
          <p:blipFill>
            <a:blip r:embed="rId2">
              <a:extLst>
                <a:ext uri="{28A0092B-C50C-407E-A947-70E740481C1C}">
                  <a14:useLocalDpi xmlns:a14="http://schemas.microsoft.com/office/drawing/2010/main" val="0"/>
                </a:ext>
              </a:extLst>
            </a:blip>
            <a:srcRect b="5844"/>
            <a:stretch>
              <a:fillRect/>
            </a:stretch>
          </p:blipFill>
          <p:spPr bwMode="auto">
            <a:xfrm>
              <a:off x="381000" y="1185863"/>
              <a:ext cx="8270875" cy="491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1816100" y="2971800"/>
            <a:ext cx="1612900" cy="369332"/>
          </a:xfrm>
          <a:prstGeom prst="rect">
            <a:avLst/>
          </a:prstGeom>
          <a:noFill/>
        </p:spPr>
        <p:txBody>
          <a:bodyPr wrap="square" rtlCol="0">
            <a:spAutoFit/>
          </a:bodyPr>
          <a:lstStyle/>
          <a:p>
            <a:r>
              <a:rPr lang="en-US" dirty="0" smtClean="0"/>
              <a:t>interference</a:t>
            </a:r>
            <a:endParaRPr lang="en-US" dirty="0"/>
          </a:p>
        </p:txBody>
      </p:sp>
      <p:sp>
        <p:nvSpPr>
          <p:cNvPr id="15" name="TextBox 14"/>
          <p:cNvSpPr txBox="1"/>
          <p:nvPr/>
        </p:nvSpPr>
        <p:spPr>
          <a:xfrm>
            <a:off x="4406900" y="2971800"/>
            <a:ext cx="1612900" cy="369332"/>
          </a:xfrm>
          <a:prstGeom prst="rect">
            <a:avLst/>
          </a:prstGeom>
          <a:noFill/>
        </p:spPr>
        <p:txBody>
          <a:bodyPr wrap="square" rtlCol="0">
            <a:spAutoFit/>
          </a:bodyPr>
          <a:lstStyle/>
          <a:p>
            <a:r>
              <a:rPr lang="en-US" dirty="0" smtClean="0"/>
              <a:t>interference</a:t>
            </a:r>
            <a:endParaRPr lang="en-US" dirty="0"/>
          </a:p>
        </p:txBody>
      </p:sp>
      <p:sp>
        <p:nvSpPr>
          <p:cNvPr id="16" name="TextBox 15"/>
          <p:cNvSpPr txBox="1"/>
          <p:nvPr/>
        </p:nvSpPr>
        <p:spPr>
          <a:xfrm>
            <a:off x="7226300" y="2971800"/>
            <a:ext cx="1612900" cy="369332"/>
          </a:xfrm>
          <a:prstGeom prst="rect">
            <a:avLst/>
          </a:prstGeom>
          <a:noFill/>
        </p:spPr>
        <p:txBody>
          <a:bodyPr wrap="square" rtlCol="0">
            <a:spAutoFit/>
          </a:bodyPr>
          <a:lstStyle/>
          <a:p>
            <a:r>
              <a:rPr lang="en-US" dirty="0" smtClean="0"/>
              <a:t>endogenous</a:t>
            </a:r>
            <a:endParaRPr lang="en-US" dirty="0"/>
          </a:p>
        </p:txBody>
      </p:sp>
      <p:sp>
        <p:nvSpPr>
          <p:cNvPr id="17" name="TextBox 16"/>
          <p:cNvSpPr txBox="1"/>
          <p:nvPr/>
        </p:nvSpPr>
        <p:spPr>
          <a:xfrm>
            <a:off x="7202854" y="5531405"/>
            <a:ext cx="1612900" cy="369332"/>
          </a:xfrm>
          <a:prstGeom prst="rect">
            <a:avLst/>
          </a:prstGeom>
          <a:noFill/>
        </p:spPr>
        <p:txBody>
          <a:bodyPr wrap="square" rtlCol="0">
            <a:spAutoFit/>
          </a:bodyPr>
          <a:lstStyle/>
          <a:p>
            <a:r>
              <a:rPr lang="en-US" dirty="0" smtClean="0"/>
              <a:t>saturation</a:t>
            </a:r>
            <a:endParaRPr lang="en-US" dirty="0"/>
          </a:p>
        </p:txBody>
      </p:sp>
      <p:sp>
        <p:nvSpPr>
          <p:cNvPr id="18" name="TextBox 17"/>
          <p:cNvSpPr txBox="1"/>
          <p:nvPr/>
        </p:nvSpPr>
        <p:spPr>
          <a:xfrm>
            <a:off x="4267200" y="5349359"/>
            <a:ext cx="1828800" cy="369332"/>
          </a:xfrm>
          <a:prstGeom prst="rect">
            <a:avLst/>
          </a:prstGeom>
          <a:noFill/>
        </p:spPr>
        <p:txBody>
          <a:bodyPr wrap="square" rtlCol="0">
            <a:spAutoFit/>
          </a:bodyPr>
          <a:lstStyle/>
          <a:p>
            <a:r>
              <a:rPr lang="en-US" dirty="0" smtClean="0"/>
              <a:t>not detected</a:t>
            </a:r>
            <a:endParaRPr lang="en-US" dirty="0"/>
          </a:p>
        </p:txBody>
      </p:sp>
      <p:sp>
        <p:nvSpPr>
          <p:cNvPr id="19" name="TextBox 18"/>
          <p:cNvSpPr txBox="1"/>
          <p:nvPr/>
        </p:nvSpPr>
        <p:spPr>
          <a:xfrm>
            <a:off x="1822450" y="5536645"/>
            <a:ext cx="1828800" cy="369332"/>
          </a:xfrm>
          <a:prstGeom prst="rect">
            <a:avLst/>
          </a:prstGeom>
          <a:noFill/>
        </p:spPr>
        <p:txBody>
          <a:bodyPr wrap="square" rtlCol="0">
            <a:spAutoFit/>
          </a:bodyPr>
          <a:lstStyle/>
          <a:p>
            <a:r>
              <a:rPr lang="en-US" dirty="0" smtClean="0"/>
              <a:t>unstable ESI</a:t>
            </a:r>
            <a:endParaRPr lang="en-US" dirty="0"/>
          </a:p>
        </p:txBody>
      </p:sp>
      <p:sp>
        <p:nvSpPr>
          <p:cNvPr id="3" name="TextBox 2"/>
          <p:cNvSpPr txBox="1"/>
          <p:nvPr/>
        </p:nvSpPr>
        <p:spPr>
          <a:xfrm>
            <a:off x="76200" y="6477000"/>
            <a:ext cx="3796066" cy="369332"/>
          </a:xfrm>
          <a:prstGeom prst="rect">
            <a:avLst/>
          </a:prstGeom>
          <a:noFill/>
        </p:spPr>
        <p:txBody>
          <a:bodyPr wrap="square" rtlCol="0">
            <a:spAutoFit/>
          </a:bodyPr>
          <a:lstStyle/>
          <a:p>
            <a:r>
              <a:rPr lang="en-US" dirty="0" err="1" smtClean="0"/>
              <a:t>Addona</a:t>
            </a:r>
            <a:r>
              <a:rPr lang="en-US" dirty="0" smtClean="0"/>
              <a:t>, </a:t>
            </a:r>
            <a:r>
              <a:rPr lang="en-US" i="1" dirty="0" smtClean="0"/>
              <a:t>et al</a:t>
            </a:r>
            <a:r>
              <a:rPr lang="en-US" dirty="0" smtClean="0"/>
              <a:t>, 2009, Nat. Biotech</a:t>
            </a:r>
            <a:endParaRPr lang="en-US" dirty="0"/>
          </a:p>
        </p:txBody>
      </p:sp>
    </p:spTree>
    <p:extLst>
      <p:ext uri="{BB962C8B-B14F-4D97-AF65-F5344CB8AC3E}">
        <p14:creationId xmlns:p14="http://schemas.microsoft.com/office/powerpoint/2010/main" val="3217766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59DBE7-F5AA-4F66-A564-2580BEC7AB9D}" type="slidenum">
              <a:rPr lang="en-US" smtClean="0"/>
              <a:pPr/>
              <a:t>21</a:t>
            </a:fld>
            <a:endParaRPr lang="en-US"/>
          </a:p>
        </p:txBody>
      </p:sp>
      <p:pic>
        <p:nvPicPr>
          <p:cNvPr id="5" name="Picture 2"/>
          <p:cNvPicPr>
            <a:picLocks noChangeAspect="1" noChangeArrowheads="1"/>
          </p:cNvPicPr>
          <p:nvPr/>
        </p:nvPicPr>
        <p:blipFill>
          <a:blip r:embed="rId2"/>
          <a:srcRect b="24807"/>
          <a:stretch>
            <a:fillRect/>
          </a:stretch>
        </p:blipFill>
        <p:spPr bwMode="auto">
          <a:xfrm>
            <a:off x="228600" y="1219200"/>
            <a:ext cx="2188318" cy="914400"/>
          </a:xfrm>
          <a:prstGeom prst="rect">
            <a:avLst/>
          </a:prstGeom>
          <a:noFill/>
          <a:ln w="9525">
            <a:noFill/>
            <a:miter lim="800000"/>
            <a:headEnd/>
            <a:tailEnd/>
          </a:ln>
          <a:effectLst/>
        </p:spPr>
      </p:pic>
      <p:grpSp>
        <p:nvGrpSpPr>
          <p:cNvPr id="6" name="Group 7"/>
          <p:cNvGrpSpPr>
            <a:grpSpLocks noChangeAspect="1"/>
          </p:cNvGrpSpPr>
          <p:nvPr/>
        </p:nvGrpSpPr>
        <p:grpSpPr>
          <a:xfrm>
            <a:off x="3352800" y="228600"/>
            <a:ext cx="2057400" cy="2548156"/>
            <a:chOff x="3276600" y="2362200"/>
            <a:chExt cx="2768600" cy="3429000"/>
          </a:xfrm>
        </p:grpSpPr>
        <p:pic>
          <p:nvPicPr>
            <p:cNvPr id="7" name="Picture 6" descr="Algorithm Figure v2.pdf"/>
            <p:cNvPicPr>
              <a:picLocks noChangeAspect="1"/>
            </p:cNvPicPr>
            <p:nvPr/>
          </p:nvPicPr>
          <p:blipFill>
            <a:blip r:embed="rId3"/>
            <a:srcRect l="15638" t="30366" r="39506" b="26709"/>
            <a:stretch>
              <a:fillRect/>
            </a:stretch>
          </p:blipFill>
          <p:spPr bwMode="auto">
            <a:xfrm>
              <a:off x="3276600" y="2362200"/>
              <a:ext cx="2768600" cy="3429000"/>
            </a:xfrm>
            <a:prstGeom prst="rect">
              <a:avLst/>
            </a:prstGeom>
            <a:noFill/>
            <a:ln w="9525">
              <a:noFill/>
              <a:miter lim="800000"/>
              <a:headEnd/>
              <a:tailEnd/>
            </a:ln>
          </p:spPr>
        </p:pic>
        <p:sp>
          <p:nvSpPr>
            <p:cNvPr id="8" name="Rectangle 7"/>
            <p:cNvSpPr/>
            <p:nvPr/>
          </p:nvSpPr>
          <p:spPr bwMode="auto">
            <a:xfrm>
              <a:off x="4267200" y="2362200"/>
              <a:ext cx="5334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pitchFamily="-105" charset="0"/>
                <a:ea typeface="Arial" pitchFamily="-105" charset="0"/>
                <a:cs typeface="Arial" pitchFamily="-105" charset="0"/>
              </a:endParaRPr>
            </a:p>
          </p:txBody>
        </p:sp>
      </p:grpSp>
      <p:pic>
        <p:nvPicPr>
          <p:cNvPr id="9" name="Picture 4"/>
          <p:cNvPicPr>
            <a:picLocks noChangeAspect="1" noChangeArrowheads="1"/>
          </p:cNvPicPr>
          <p:nvPr/>
        </p:nvPicPr>
        <p:blipFill>
          <a:blip r:embed="rId4"/>
          <a:srcRect/>
          <a:stretch>
            <a:fillRect/>
          </a:stretch>
        </p:blipFill>
        <p:spPr bwMode="auto">
          <a:xfrm>
            <a:off x="5867400" y="1252954"/>
            <a:ext cx="2876550" cy="2009775"/>
          </a:xfrm>
          <a:prstGeom prst="rect">
            <a:avLst/>
          </a:prstGeom>
          <a:noFill/>
          <a:ln w="9525">
            <a:noFill/>
            <a:miter lim="800000"/>
            <a:headEnd/>
            <a:tailEnd/>
          </a:ln>
          <a:effectLst/>
        </p:spPr>
      </p:pic>
      <p:grpSp>
        <p:nvGrpSpPr>
          <p:cNvPr id="10" name="Group 13"/>
          <p:cNvGrpSpPr/>
          <p:nvPr/>
        </p:nvGrpSpPr>
        <p:grpSpPr>
          <a:xfrm>
            <a:off x="533400" y="2843604"/>
            <a:ext cx="851974" cy="1347396"/>
            <a:chOff x="914400" y="2667000"/>
            <a:chExt cx="851974" cy="1347396"/>
          </a:xfrm>
        </p:grpSpPr>
        <p:pic>
          <p:nvPicPr>
            <p:cNvPr id="11" name="Picture 3"/>
            <p:cNvPicPr>
              <a:picLocks noChangeAspect="1" noChangeArrowheads="1"/>
            </p:cNvPicPr>
            <p:nvPr/>
          </p:nvPicPr>
          <p:blipFill>
            <a:blip r:embed="rId5"/>
            <a:srcRect b="24324"/>
            <a:stretch>
              <a:fillRect/>
            </a:stretch>
          </p:blipFill>
          <p:spPr bwMode="auto">
            <a:xfrm>
              <a:off x="990600" y="2667000"/>
              <a:ext cx="693965" cy="762000"/>
            </a:xfrm>
            <a:prstGeom prst="rect">
              <a:avLst/>
            </a:prstGeom>
            <a:noFill/>
            <a:ln w="9525">
              <a:solidFill>
                <a:srgbClr val="000090"/>
              </a:solidFill>
              <a:miter lim="800000"/>
              <a:headEnd/>
              <a:tailEnd/>
            </a:ln>
            <a:effectLst/>
          </p:spPr>
        </p:pic>
        <p:pic>
          <p:nvPicPr>
            <p:cNvPr id="12" name="Picture 6"/>
            <p:cNvPicPr>
              <a:picLocks noChangeAspect="1" noChangeArrowheads="1"/>
            </p:cNvPicPr>
            <p:nvPr/>
          </p:nvPicPr>
          <p:blipFill>
            <a:blip r:embed="rId6"/>
            <a:srcRect l="3333" t="27573" r="3494" b="27679"/>
            <a:stretch>
              <a:fillRect/>
            </a:stretch>
          </p:blipFill>
          <p:spPr bwMode="auto">
            <a:xfrm>
              <a:off x="914400" y="3505200"/>
              <a:ext cx="851974" cy="509196"/>
            </a:xfrm>
            <a:prstGeom prst="rect">
              <a:avLst/>
            </a:prstGeom>
            <a:noFill/>
            <a:ln w="9525">
              <a:solidFill>
                <a:srgbClr val="000090"/>
              </a:solidFill>
              <a:miter lim="800000"/>
              <a:headEnd/>
              <a:tailEnd/>
            </a:ln>
            <a:effectLst/>
          </p:spPr>
        </p:pic>
      </p:grpSp>
      <p:pic>
        <p:nvPicPr>
          <p:cNvPr id="13" name="Picture 12" descr="plot-for-steve-HRP-SSD.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7"/>
              <a:stretch>
                <a:fillRect/>
              </a:stretch>
            </p:blipFill>
          </mc:Choice>
          <mc:Fallback>
            <p:blipFill>
              <a:blip r:embed="rId8"/>
              <a:stretch>
                <a:fillRect/>
              </a:stretch>
            </p:blipFill>
          </mc:Fallback>
        </mc:AlternateContent>
        <p:spPr>
          <a:xfrm>
            <a:off x="7086600" y="3429000"/>
            <a:ext cx="1371600" cy="2743200"/>
          </a:xfrm>
          <a:prstGeom prst="rect">
            <a:avLst/>
          </a:prstGeom>
        </p:spPr>
      </p:pic>
      <p:sp>
        <p:nvSpPr>
          <p:cNvPr id="14" name="Rounded Rectangle 13"/>
          <p:cNvSpPr/>
          <p:nvPr/>
        </p:nvSpPr>
        <p:spPr bwMode="auto">
          <a:xfrm>
            <a:off x="1828800" y="2925445"/>
            <a:ext cx="10668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Arial" pitchFamily="-105" charset="0"/>
                <a:cs typeface="Arial" pitchFamily="-105" charset="0"/>
              </a:rPr>
              <a:t>Pre-process &amp; Filter</a:t>
            </a:r>
            <a:endParaRPr kumimoji="0" lang="en-US" sz="1200" b="0" i="0" u="none" strike="noStrike" cap="none" normalizeH="0" baseline="0" dirty="0">
              <a:ln>
                <a:noFill/>
              </a:ln>
              <a:solidFill>
                <a:schemeClr val="tx1"/>
              </a:solidFill>
              <a:effectLst/>
              <a:latin typeface="+mj-lt"/>
              <a:ea typeface="Arial" pitchFamily="-105" charset="0"/>
              <a:cs typeface="Arial" pitchFamily="-105" charset="0"/>
            </a:endParaRPr>
          </a:p>
        </p:txBody>
      </p:sp>
      <p:sp>
        <p:nvSpPr>
          <p:cNvPr id="15" name="Rounded Rectangle 14"/>
          <p:cNvSpPr/>
          <p:nvPr/>
        </p:nvSpPr>
        <p:spPr bwMode="auto">
          <a:xfrm>
            <a:off x="762000" y="4648200"/>
            <a:ext cx="12192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lt"/>
                <a:ea typeface="Arial" pitchFamily="-105" charset="0"/>
                <a:cs typeface="Arial" pitchFamily="-105" charset="0"/>
              </a:rPr>
              <a:t>Concentration &amp; sample info</a:t>
            </a:r>
            <a:endParaRPr kumimoji="0" lang="en-US" sz="1200" b="0" i="0" u="none" strike="noStrike" cap="none" normalizeH="0" baseline="0" dirty="0">
              <a:ln>
                <a:noFill/>
              </a:ln>
              <a:solidFill>
                <a:schemeClr val="tx1"/>
              </a:solidFill>
              <a:effectLst/>
              <a:latin typeface="+mj-lt"/>
              <a:ea typeface="Arial" pitchFamily="-105" charset="0"/>
              <a:cs typeface="Arial" pitchFamily="-105" charset="0"/>
            </a:endParaRPr>
          </a:p>
        </p:txBody>
      </p:sp>
      <p:cxnSp>
        <p:nvCxnSpPr>
          <p:cNvPr id="16" name="Elbow Connector 15"/>
          <p:cNvCxnSpPr>
            <a:stCxn id="5" idx="2"/>
            <a:endCxn id="11" idx="0"/>
          </p:cNvCxnSpPr>
          <p:nvPr/>
        </p:nvCxnSpPr>
        <p:spPr bwMode="auto">
          <a:xfrm rot="5400000">
            <a:off x="784669" y="2305514"/>
            <a:ext cx="710004" cy="366176"/>
          </a:xfrm>
          <a:prstGeom prst="bentConnector3">
            <a:avLst>
              <a:gd name="adj1" fmla="val 50000"/>
            </a:avLst>
          </a:prstGeom>
          <a:solidFill>
            <a:schemeClr val="accent1"/>
          </a:solidFill>
          <a:ln w="25400" cap="flat" cmpd="sng" algn="ctr">
            <a:solidFill>
              <a:srgbClr val="000090"/>
            </a:solidFill>
            <a:prstDash val="solid"/>
            <a:round/>
            <a:headEnd type="none" w="med" len="med"/>
            <a:tailEnd type="arrow" w="med" len="med"/>
          </a:ln>
          <a:effectLst/>
        </p:spPr>
      </p:cxnSp>
      <p:cxnSp>
        <p:nvCxnSpPr>
          <p:cNvPr id="17" name="Elbow Connector 16"/>
          <p:cNvCxnSpPr>
            <a:stCxn id="11" idx="3"/>
            <a:endCxn id="14" idx="1"/>
          </p:cNvCxnSpPr>
          <p:nvPr/>
        </p:nvCxnSpPr>
        <p:spPr bwMode="auto">
          <a:xfrm>
            <a:off x="1303565" y="3224604"/>
            <a:ext cx="525235" cy="5641"/>
          </a:xfrm>
          <a:prstGeom prst="bentConnector3">
            <a:avLst>
              <a:gd name="adj1" fmla="val 50000"/>
            </a:avLst>
          </a:prstGeom>
          <a:solidFill>
            <a:schemeClr val="accent1"/>
          </a:solidFill>
          <a:ln w="25400" cap="flat" cmpd="sng" algn="ctr">
            <a:solidFill>
              <a:srgbClr val="000090"/>
            </a:solidFill>
            <a:prstDash val="solid"/>
            <a:round/>
            <a:headEnd type="none" w="med" len="med"/>
            <a:tailEnd type="arrow" w="med" len="med"/>
          </a:ln>
          <a:effectLst/>
        </p:spPr>
      </p:cxnSp>
      <p:cxnSp>
        <p:nvCxnSpPr>
          <p:cNvPr id="18" name="Shape 30"/>
          <p:cNvCxnSpPr>
            <a:stCxn id="15" idx="3"/>
            <a:endCxn id="14" idx="2"/>
          </p:cNvCxnSpPr>
          <p:nvPr/>
        </p:nvCxnSpPr>
        <p:spPr bwMode="auto">
          <a:xfrm flipV="1">
            <a:off x="1981200" y="3535045"/>
            <a:ext cx="381000" cy="1417955"/>
          </a:xfrm>
          <a:prstGeom prst="bentConnector2">
            <a:avLst/>
          </a:prstGeom>
          <a:solidFill>
            <a:schemeClr val="accent1"/>
          </a:solidFill>
          <a:ln w="25400" cap="flat" cmpd="sng" algn="ctr">
            <a:solidFill>
              <a:srgbClr val="000090"/>
            </a:solidFill>
            <a:prstDash val="solid"/>
            <a:round/>
            <a:headEnd type="none" w="med" len="med"/>
            <a:tailEnd type="arrow" w="med" len="med"/>
          </a:ln>
          <a:effectLst/>
        </p:spPr>
      </p:cxnSp>
      <p:cxnSp>
        <p:nvCxnSpPr>
          <p:cNvPr id="19" name="Straight Arrow Connector 18"/>
          <p:cNvCxnSpPr>
            <a:stCxn id="14" idx="3"/>
          </p:cNvCxnSpPr>
          <p:nvPr/>
        </p:nvCxnSpPr>
        <p:spPr bwMode="auto">
          <a:xfrm flipV="1">
            <a:off x="2895600" y="2819400"/>
            <a:ext cx="762000" cy="410845"/>
          </a:xfrm>
          <a:prstGeom prst="straightConnector1">
            <a:avLst/>
          </a:prstGeom>
          <a:solidFill>
            <a:schemeClr val="accent1"/>
          </a:solidFill>
          <a:ln w="25400" cap="flat" cmpd="sng" algn="ctr">
            <a:solidFill>
              <a:srgbClr val="000090"/>
            </a:solidFill>
            <a:prstDash val="solid"/>
            <a:round/>
            <a:headEnd type="none" w="med" len="med"/>
            <a:tailEnd type="arrow" w="med" len="med"/>
          </a:ln>
          <a:effectLst/>
        </p:spPr>
      </p:cxnSp>
      <p:cxnSp>
        <p:nvCxnSpPr>
          <p:cNvPr id="20" name="Straight Arrow Connector 19"/>
          <p:cNvCxnSpPr>
            <a:stCxn id="14" idx="3"/>
          </p:cNvCxnSpPr>
          <p:nvPr/>
        </p:nvCxnSpPr>
        <p:spPr bwMode="auto">
          <a:xfrm flipV="1">
            <a:off x="2895600" y="3048000"/>
            <a:ext cx="2895600" cy="182245"/>
          </a:xfrm>
          <a:prstGeom prst="straightConnector1">
            <a:avLst/>
          </a:prstGeom>
          <a:solidFill>
            <a:schemeClr val="accent1"/>
          </a:solidFill>
          <a:ln w="25400" cap="flat" cmpd="sng" algn="ctr">
            <a:solidFill>
              <a:srgbClr val="000090"/>
            </a:solidFill>
            <a:prstDash val="solid"/>
            <a:round/>
            <a:headEnd type="none" w="med" len="med"/>
            <a:tailEnd type="arrow" w="med" len="med"/>
          </a:ln>
          <a:effectLst/>
        </p:spPr>
      </p:cxnSp>
      <p:cxnSp>
        <p:nvCxnSpPr>
          <p:cNvPr id="21" name="Straight Arrow Connector 20"/>
          <p:cNvCxnSpPr>
            <a:stCxn id="14" idx="3"/>
          </p:cNvCxnSpPr>
          <p:nvPr/>
        </p:nvCxnSpPr>
        <p:spPr bwMode="auto">
          <a:xfrm>
            <a:off x="2895600" y="3230245"/>
            <a:ext cx="4191000" cy="1036955"/>
          </a:xfrm>
          <a:prstGeom prst="straightConnector1">
            <a:avLst/>
          </a:prstGeom>
          <a:solidFill>
            <a:schemeClr val="accent1"/>
          </a:solidFill>
          <a:ln w="25400" cap="flat" cmpd="sng" algn="ctr">
            <a:solidFill>
              <a:srgbClr val="000090"/>
            </a:solidFill>
            <a:prstDash val="solid"/>
            <a:round/>
            <a:headEnd type="none" w="med" len="med"/>
            <a:tailEnd type="arrow" w="med" len="med"/>
          </a:ln>
          <a:effectLst/>
        </p:spPr>
      </p:cxnSp>
      <p:cxnSp>
        <p:nvCxnSpPr>
          <p:cNvPr id="22" name="Straight Arrow Connector 21"/>
          <p:cNvCxnSpPr>
            <a:stCxn id="14" idx="3"/>
          </p:cNvCxnSpPr>
          <p:nvPr/>
        </p:nvCxnSpPr>
        <p:spPr bwMode="auto">
          <a:xfrm>
            <a:off x="2895600" y="3230245"/>
            <a:ext cx="1676400" cy="1494155"/>
          </a:xfrm>
          <a:prstGeom prst="straightConnector1">
            <a:avLst/>
          </a:prstGeom>
          <a:solidFill>
            <a:schemeClr val="accent1"/>
          </a:solidFill>
          <a:ln w="25400" cap="flat" cmpd="sng" algn="ctr">
            <a:solidFill>
              <a:srgbClr val="000090"/>
            </a:solidFill>
            <a:prstDash val="solid"/>
            <a:round/>
            <a:headEnd type="none" w="med" len="med"/>
            <a:tailEnd type="arrow" w="med" len="med"/>
          </a:ln>
          <a:effectLst/>
        </p:spPr>
      </p:cxnSp>
      <p:sp>
        <p:nvSpPr>
          <p:cNvPr id="23" name="TextBox 22"/>
          <p:cNvSpPr txBox="1"/>
          <p:nvPr/>
        </p:nvSpPr>
        <p:spPr>
          <a:xfrm>
            <a:off x="3581400" y="265684"/>
            <a:ext cx="762448" cy="338554"/>
          </a:xfrm>
          <a:prstGeom prst="rect">
            <a:avLst/>
          </a:prstGeom>
          <a:noFill/>
        </p:spPr>
        <p:txBody>
          <a:bodyPr wrap="none" rtlCol="0">
            <a:spAutoFit/>
          </a:bodyPr>
          <a:lstStyle/>
          <a:p>
            <a:r>
              <a:rPr lang="en-US" dirty="0" err="1" smtClean="0">
                <a:solidFill>
                  <a:srgbClr val="000090"/>
                </a:solidFill>
                <a:latin typeface="+mj-lt"/>
              </a:rPr>
              <a:t>AuDIT</a:t>
            </a:r>
            <a:endParaRPr lang="en-US" dirty="0">
              <a:solidFill>
                <a:srgbClr val="000090"/>
              </a:solidFill>
              <a:latin typeface="+mj-lt"/>
            </a:endParaRPr>
          </a:p>
        </p:txBody>
      </p:sp>
      <p:sp>
        <p:nvSpPr>
          <p:cNvPr id="24" name="TextBox 23"/>
          <p:cNvSpPr txBox="1"/>
          <p:nvPr/>
        </p:nvSpPr>
        <p:spPr>
          <a:xfrm>
            <a:off x="6019800" y="914400"/>
            <a:ext cx="1043876" cy="338554"/>
          </a:xfrm>
          <a:prstGeom prst="rect">
            <a:avLst/>
          </a:prstGeom>
          <a:noFill/>
        </p:spPr>
        <p:txBody>
          <a:bodyPr wrap="none" rtlCol="0">
            <a:spAutoFit/>
          </a:bodyPr>
          <a:lstStyle/>
          <a:p>
            <a:r>
              <a:rPr lang="en-US" dirty="0" smtClean="0">
                <a:solidFill>
                  <a:srgbClr val="000090"/>
                </a:solidFill>
                <a:latin typeface="+mj-lt"/>
              </a:rPr>
              <a:t>LOD/LOQ</a:t>
            </a:r>
            <a:endParaRPr lang="en-US" dirty="0">
              <a:solidFill>
                <a:srgbClr val="000090"/>
              </a:solidFill>
              <a:latin typeface="+mj-lt"/>
            </a:endParaRPr>
          </a:p>
        </p:txBody>
      </p:sp>
      <p:sp>
        <p:nvSpPr>
          <p:cNvPr id="25" name="TextBox 24"/>
          <p:cNvSpPr txBox="1"/>
          <p:nvPr/>
        </p:nvSpPr>
        <p:spPr>
          <a:xfrm>
            <a:off x="6956820" y="6096000"/>
            <a:ext cx="1507143" cy="338554"/>
          </a:xfrm>
          <a:prstGeom prst="rect">
            <a:avLst/>
          </a:prstGeom>
          <a:noFill/>
        </p:spPr>
        <p:txBody>
          <a:bodyPr wrap="none" rtlCol="0">
            <a:spAutoFit/>
          </a:bodyPr>
          <a:lstStyle/>
          <a:p>
            <a:r>
              <a:rPr lang="en-US" dirty="0" smtClean="0">
                <a:solidFill>
                  <a:srgbClr val="000090"/>
                </a:solidFill>
                <a:latin typeface="+mj-lt"/>
              </a:rPr>
              <a:t>Reproducibility</a:t>
            </a:r>
            <a:endParaRPr lang="en-US" dirty="0">
              <a:solidFill>
                <a:srgbClr val="000090"/>
              </a:solidFill>
              <a:latin typeface="+mj-lt"/>
            </a:endParaRPr>
          </a:p>
        </p:txBody>
      </p:sp>
      <p:sp>
        <p:nvSpPr>
          <p:cNvPr id="26" name="TextBox 25"/>
          <p:cNvSpPr txBox="1"/>
          <p:nvPr/>
        </p:nvSpPr>
        <p:spPr>
          <a:xfrm>
            <a:off x="3657600" y="6248400"/>
            <a:ext cx="2370060" cy="338554"/>
          </a:xfrm>
          <a:prstGeom prst="rect">
            <a:avLst/>
          </a:prstGeom>
          <a:noFill/>
        </p:spPr>
        <p:txBody>
          <a:bodyPr wrap="none" rtlCol="0">
            <a:spAutoFit/>
          </a:bodyPr>
          <a:lstStyle/>
          <a:p>
            <a:r>
              <a:rPr lang="en-US" dirty="0" smtClean="0">
                <a:solidFill>
                  <a:srgbClr val="000090"/>
                </a:solidFill>
                <a:latin typeface="+mj-lt"/>
              </a:rPr>
              <a:t>Cal. Curve &amp; Regression</a:t>
            </a:r>
            <a:endParaRPr lang="en-US" dirty="0">
              <a:solidFill>
                <a:srgbClr val="000090"/>
              </a:solidFill>
              <a:latin typeface="+mj-lt"/>
            </a:endParaRPr>
          </a:p>
        </p:txBody>
      </p:sp>
      <p:sp>
        <p:nvSpPr>
          <p:cNvPr id="27" name="TextBox 26"/>
          <p:cNvSpPr txBox="1"/>
          <p:nvPr/>
        </p:nvSpPr>
        <p:spPr>
          <a:xfrm>
            <a:off x="381000" y="5715000"/>
            <a:ext cx="2133600" cy="461665"/>
          </a:xfrm>
          <a:prstGeom prst="rect">
            <a:avLst/>
          </a:prstGeom>
          <a:noFill/>
        </p:spPr>
        <p:txBody>
          <a:bodyPr wrap="square" rtlCol="0">
            <a:spAutoFit/>
          </a:bodyPr>
          <a:lstStyle/>
          <a:p>
            <a:pPr algn="ctr"/>
            <a:r>
              <a:rPr lang="en-US" sz="1200" dirty="0" smtClean="0">
                <a:latin typeface="+mj-lt"/>
              </a:rPr>
              <a:t>Includes SISCAPA following antibody capture</a:t>
            </a:r>
            <a:endParaRPr lang="en-US" sz="1200" dirty="0">
              <a:latin typeface="+mj-lt"/>
            </a:endParaRPr>
          </a:p>
        </p:txBody>
      </p:sp>
      <p:pic>
        <p:nvPicPr>
          <p:cNvPr id="28" name="Picture 27" descr="cc.tiff"/>
          <p:cNvPicPr>
            <a:picLocks noChangeAspect="1"/>
          </p:cNvPicPr>
          <p:nvPr/>
        </p:nvPicPr>
        <p:blipFill>
          <a:blip r:embed="rId9"/>
          <a:stretch>
            <a:fillRect/>
          </a:stretch>
        </p:blipFill>
        <p:spPr>
          <a:xfrm>
            <a:off x="2719474" y="4724400"/>
            <a:ext cx="3898965" cy="1600200"/>
          </a:xfrm>
          <a:prstGeom prst="rect">
            <a:avLst/>
          </a:prstGeom>
        </p:spPr>
      </p:pic>
      <p:sp>
        <p:nvSpPr>
          <p:cNvPr id="29" name="Title 27"/>
          <p:cNvSpPr txBox="1">
            <a:spLocks/>
          </p:cNvSpPr>
          <p:nvPr/>
        </p:nvSpPr>
        <p:spPr bwMode="auto">
          <a:xfrm>
            <a:off x="609600" y="46038"/>
            <a:ext cx="30480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a:lstStyle>
          <a:p>
            <a:r>
              <a:rPr lang="en-US" sz="2800" dirty="0" smtClean="0"/>
              <a:t>Data Processing in </a:t>
            </a:r>
            <a:r>
              <a:rPr lang="en-US" sz="2800" dirty="0" err="1" smtClean="0"/>
              <a:t>QuaSAR</a:t>
            </a:r>
            <a:endParaRPr lang="en-US" sz="2800" dirty="0"/>
          </a:p>
        </p:txBody>
      </p:sp>
      <p:sp>
        <p:nvSpPr>
          <p:cNvPr id="2" name="TextBox 1"/>
          <p:cNvSpPr txBox="1"/>
          <p:nvPr/>
        </p:nvSpPr>
        <p:spPr>
          <a:xfrm>
            <a:off x="-32944" y="6488668"/>
            <a:ext cx="2449862" cy="369332"/>
          </a:xfrm>
          <a:prstGeom prst="rect">
            <a:avLst/>
          </a:prstGeom>
          <a:noFill/>
        </p:spPr>
        <p:txBody>
          <a:bodyPr wrap="square" rtlCol="0">
            <a:spAutoFit/>
          </a:bodyPr>
          <a:lstStyle/>
          <a:p>
            <a:r>
              <a:rPr lang="en-US" dirty="0" smtClean="0"/>
              <a:t>D. R. Mani</a:t>
            </a:r>
            <a:endParaRPr lang="en-US" dirty="0"/>
          </a:p>
        </p:txBody>
      </p:sp>
    </p:spTree>
    <p:extLst>
      <p:ext uri="{BB962C8B-B14F-4D97-AF65-F5344CB8AC3E}">
        <p14:creationId xmlns:p14="http://schemas.microsoft.com/office/powerpoint/2010/main" val="2793368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14400" y="301625"/>
            <a:ext cx="7313612" cy="1143000"/>
          </a:xfrm>
        </p:spPr>
        <p:txBody>
          <a:bodyPr>
            <a:normAutofit fontScale="90000"/>
          </a:bodyPr>
          <a:lstStyle/>
          <a:p>
            <a:pPr eaLnBrk="1" hangingPunct="1"/>
            <a:r>
              <a:rPr lang="en-US" dirty="0" smtClean="0"/>
              <a:t>Problematic Transitions – </a:t>
            </a:r>
            <a:br>
              <a:rPr lang="en-US" dirty="0" smtClean="0"/>
            </a:br>
            <a:r>
              <a:rPr lang="en-US" dirty="0" smtClean="0"/>
              <a:t>Auto-interference (</a:t>
            </a:r>
            <a:r>
              <a:rPr lang="en-US" dirty="0" err="1" smtClean="0"/>
              <a:t>Intraference</a:t>
            </a:r>
            <a:r>
              <a:rPr lang="en-US" dirty="0" smtClean="0"/>
              <a:t>?)</a:t>
            </a:r>
          </a:p>
        </p:txBody>
      </p:sp>
      <p:sp>
        <p:nvSpPr>
          <p:cNvPr id="29699" name="Content Placeholder 4"/>
          <p:cNvSpPr>
            <a:spLocks noGrp="1"/>
          </p:cNvSpPr>
          <p:nvPr>
            <p:ph idx="1"/>
          </p:nvPr>
        </p:nvSpPr>
        <p:spPr>
          <a:xfrm>
            <a:off x="914400" y="1646237"/>
            <a:ext cx="8382000" cy="4525963"/>
          </a:xfrm>
        </p:spPr>
        <p:txBody>
          <a:bodyPr/>
          <a:lstStyle/>
          <a:p>
            <a:pPr eaLnBrk="1" hangingPunct="1">
              <a:buFont typeface="Wingdings 3" pitchFamily="18" charset="2"/>
              <a:buNone/>
            </a:pPr>
            <a:r>
              <a:rPr lang="en-US" sz="2400" dirty="0" smtClean="0">
                <a:latin typeface="+mj-lt"/>
              </a:rPr>
              <a:t>Example: </a:t>
            </a:r>
          </a:p>
          <a:p>
            <a:pPr eaLnBrk="1" hangingPunct="1">
              <a:buFont typeface="Wingdings 3" pitchFamily="18" charset="2"/>
              <a:buNone/>
            </a:pPr>
            <a:r>
              <a:rPr lang="en-US" sz="2400" dirty="0" smtClean="0">
                <a:latin typeface="+mj-lt"/>
              </a:rPr>
              <a:t>ALYEAGE</a:t>
            </a:r>
            <a:r>
              <a:rPr lang="en-US" sz="2400" b="1" dirty="0" smtClean="0">
                <a:solidFill>
                  <a:srgbClr val="FF0000"/>
                </a:solidFill>
                <a:latin typeface="+mj-lt"/>
              </a:rPr>
              <a:t>R  - R(+10)</a:t>
            </a:r>
          </a:p>
          <a:p>
            <a:pPr eaLnBrk="1" hangingPunct="1">
              <a:buFont typeface="Wingdings 3" pitchFamily="18" charset="2"/>
              <a:buNone/>
            </a:pPr>
            <a:r>
              <a:rPr lang="en-US" sz="2400" dirty="0" smtClean="0">
                <a:latin typeface="+mj-lt"/>
              </a:rPr>
              <a:t>Q1 m/z: 459.7314</a:t>
            </a:r>
          </a:p>
          <a:p>
            <a:pPr eaLnBrk="1" hangingPunct="1">
              <a:buFont typeface="Wingdings 3" pitchFamily="18" charset="2"/>
              <a:buNone/>
            </a:pPr>
            <a:r>
              <a:rPr lang="en-US" sz="2400" dirty="0" smtClean="0">
                <a:latin typeface="+mj-lt"/>
              </a:rPr>
              <a:t>y6 Q3 m/z: 734.3343 AND b7 Q3 m/z: 734.3355</a:t>
            </a:r>
          </a:p>
          <a:p>
            <a:pPr eaLnBrk="1" hangingPunct="1"/>
            <a:endParaRPr lang="en-US" sz="2400" dirty="0" smtClean="0">
              <a:latin typeface="+mj-lt"/>
            </a:endParaRPr>
          </a:p>
        </p:txBody>
      </p:sp>
      <p:pic>
        <p:nvPicPr>
          <p:cNvPr id="29700" name="Picture 4"/>
          <p:cNvPicPr>
            <a:picLocks noChangeAspect="1" noChangeArrowheads="1"/>
          </p:cNvPicPr>
          <p:nvPr/>
        </p:nvPicPr>
        <p:blipFill>
          <a:blip r:embed="rId2" cstate="print"/>
          <a:srcRect/>
          <a:stretch>
            <a:fillRect/>
          </a:stretch>
        </p:blipFill>
        <p:spPr bwMode="auto">
          <a:xfrm>
            <a:off x="1600200" y="3379470"/>
            <a:ext cx="5857875" cy="3009900"/>
          </a:xfrm>
          <a:prstGeom prst="rect">
            <a:avLst/>
          </a:prstGeom>
          <a:noFill/>
          <a:ln w="9525">
            <a:noFill/>
            <a:miter lim="800000"/>
            <a:headEnd/>
            <a:tailEnd/>
          </a:ln>
        </p:spPr>
      </p:pic>
      <p:sp>
        <p:nvSpPr>
          <p:cNvPr id="29701" name="TextBox 4"/>
          <p:cNvSpPr txBox="1">
            <a:spLocks noChangeArrowheads="1"/>
          </p:cNvSpPr>
          <p:nvPr/>
        </p:nvSpPr>
        <p:spPr bwMode="auto">
          <a:xfrm>
            <a:off x="4953000" y="3962400"/>
            <a:ext cx="2971800" cy="923925"/>
          </a:xfrm>
          <a:prstGeom prst="rect">
            <a:avLst/>
          </a:prstGeom>
          <a:noFill/>
          <a:ln w="9525">
            <a:solidFill>
              <a:srgbClr val="C00000"/>
            </a:solidFill>
            <a:miter lim="800000"/>
            <a:headEnd/>
            <a:tailEnd/>
          </a:ln>
        </p:spPr>
        <p:txBody>
          <a:bodyPr wrap="square">
            <a:spAutoFit/>
          </a:bodyPr>
          <a:lstStyle/>
          <a:p>
            <a:r>
              <a:rPr lang="en-US" dirty="0"/>
              <a:t>RP= m/</a:t>
            </a:r>
            <a:r>
              <a:rPr lang="en-US" dirty="0" err="1">
                <a:latin typeface="Symbol" pitchFamily="18" charset="2"/>
              </a:rPr>
              <a:t>D</a:t>
            </a:r>
            <a:r>
              <a:rPr lang="en-US" dirty="0" err="1"/>
              <a:t>m</a:t>
            </a:r>
            <a:endParaRPr lang="en-US" dirty="0"/>
          </a:p>
          <a:p>
            <a:r>
              <a:rPr lang="en-US" dirty="0"/>
              <a:t>     = 734.3343/(0.0012)</a:t>
            </a:r>
          </a:p>
          <a:p>
            <a:r>
              <a:rPr lang="en-US" dirty="0"/>
              <a:t>     = 611,000 Resolving Power</a:t>
            </a:r>
          </a:p>
        </p:txBody>
      </p:sp>
      <p:sp>
        <p:nvSpPr>
          <p:cNvPr id="2" name="Slide Number Placeholder 1"/>
          <p:cNvSpPr>
            <a:spLocks noGrp="1"/>
          </p:cNvSpPr>
          <p:nvPr>
            <p:ph type="sldNum" sz="quarter" idx="12"/>
          </p:nvPr>
        </p:nvSpPr>
        <p:spPr/>
        <p:txBody>
          <a:bodyPr/>
          <a:lstStyle/>
          <a:p>
            <a:fld id="{6A59DBE7-F5AA-4F66-A564-2580BEC7AB9D}" type="slidenum">
              <a:rPr lang="en-US" smtClean="0"/>
              <a:pPr/>
              <a:t>22</a:t>
            </a:fld>
            <a:endParaRPr lang="en-US"/>
          </a:p>
        </p:txBody>
      </p:sp>
    </p:spTree>
    <p:extLst>
      <p:ext uri="{BB962C8B-B14F-4D97-AF65-F5344CB8AC3E}">
        <p14:creationId xmlns:p14="http://schemas.microsoft.com/office/powerpoint/2010/main" val="2911361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914400" y="0"/>
            <a:ext cx="7313612" cy="1143000"/>
          </a:xfrm>
        </p:spPr>
        <p:txBody>
          <a:bodyPr>
            <a:normAutofit fontScale="90000"/>
          </a:bodyPr>
          <a:lstStyle/>
          <a:p>
            <a:pPr eaLnBrk="1" hangingPunct="1"/>
            <a:r>
              <a:rPr lang="en-US" dirty="0" smtClean="0"/>
              <a:t>Auto-interference Considerations</a:t>
            </a:r>
          </a:p>
        </p:txBody>
      </p:sp>
      <p:sp>
        <p:nvSpPr>
          <p:cNvPr id="30723" name="Content Placeholder 2"/>
          <p:cNvSpPr>
            <a:spLocks noGrp="1"/>
          </p:cNvSpPr>
          <p:nvPr>
            <p:ph idx="1"/>
          </p:nvPr>
        </p:nvSpPr>
        <p:spPr>
          <a:xfrm>
            <a:off x="447568" y="1339036"/>
            <a:ext cx="8229600" cy="4937125"/>
          </a:xfrm>
        </p:spPr>
        <p:txBody>
          <a:bodyPr/>
          <a:lstStyle/>
          <a:p>
            <a:pPr eaLnBrk="1" hangingPunct="1"/>
            <a:r>
              <a:rPr lang="en-US" sz="2400" dirty="0" smtClean="0">
                <a:latin typeface="+mj-lt"/>
              </a:rPr>
              <a:t>In light/heavy pairs, affects one peptide</a:t>
            </a:r>
          </a:p>
          <a:p>
            <a:pPr eaLnBrk="1" hangingPunct="1"/>
            <a:r>
              <a:rPr lang="en-US" sz="2400" dirty="0" smtClean="0">
                <a:latin typeface="+mj-lt"/>
              </a:rPr>
              <a:t>The affected transition will have a different L:H ratio than the other transitions</a:t>
            </a:r>
          </a:p>
          <a:p>
            <a:pPr eaLnBrk="1" hangingPunct="1"/>
            <a:r>
              <a:rPr lang="en-US" sz="2400" dirty="0" smtClean="0">
                <a:latin typeface="+mj-lt"/>
              </a:rPr>
              <a:t>Contributions from each fragment should be experimentally determined</a:t>
            </a:r>
          </a:p>
          <a:p>
            <a:pPr eaLnBrk="1" hangingPunct="1"/>
            <a:r>
              <a:rPr lang="en-US" sz="2400" dirty="0" smtClean="0">
                <a:latin typeface="+mj-lt"/>
              </a:rPr>
              <a:t>We don’t want to throw out an intense y-ion because of a b</a:t>
            </a:r>
            <a:r>
              <a:rPr lang="en-US" sz="2400" baseline="30000" dirty="0" smtClean="0">
                <a:latin typeface="+mj-lt"/>
              </a:rPr>
              <a:t>2+</a:t>
            </a:r>
            <a:r>
              <a:rPr lang="en-US" sz="2400" dirty="0" smtClean="0">
                <a:latin typeface="+mj-lt"/>
              </a:rPr>
              <a:t> ion or other less likely fragment</a:t>
            </a:r>
          </a:p>
          <a:p>
            <a:pPr eaLnBrk="1" hangingPunct="1"/>
            <a:r>
              <a:rPr lang="en-US" sz="2400" dirty="0" smtClean="0">
                <a:latin typeface="+mj-lt"/>
              </a:rPr>
              <a:t>Realistically, affects ~ 20% of peptides in Study 9</a:t>
            </a:r>
          </a:p>
          <a:p>
            <a:pPr lvl="1" eaLnBrk="1" hangingPunct="1"/>
            <a:r>
              <a:rPr lang="en-US" sz="2000" dirty="0" smtClean="0">
                <a:latin typeface="+mj-lt"/>
              </a:rPr>
              <a:t>Theoretically, more peptides are affected (84/125 = 67%)</a:t>
            </a:r>
          </a:p>
          <a:p>
            <a:pPr lvl="1" eaLnBrk="1" hangingPunct="1"/>
            <a:endParaRPr lang="en-US" sz="2000" dirty="0" smtClean="0">
              <a:latin typeface="+mj-lt"/>
            </a:endParaRPr>
          </a:p>
        </p:txBody>
      </p:sp>
      <p:sp>
        <p:nvSpPr>
          <p:cNvPr id="2" name="Slide Number Placeholder 1"/>
          <p:cNvSpPr>
            <a:spLocks noGrp="1"/>
          </p:cNvSpPr>
          <p:nvPr>
            <p:ph type="sldNum" sz="quarter" idx="12"/>
          </p:nvPr>
        </p:nvSpPr>
        <p:spPr/>
        <p:txBody>
          <a:bodyPr/>
          <a:lstStyle/>
          <a:p>
            <a:fld id="{6A59DBE7-F5AA-4F66-A564-2580BEC7AB9D}" type="slidenum">
              <a:rPr lang="en-US" smtClean="0"/>
              <a:pPr/>
              <a:t>23</a:t>
            </a:fld>
            <a:endParaRPr lang="en-US"/>
          </a:p>
        </p:txBody>
      </p:sp>
    </p:spTree>
    <p:extLst>
      <p:ext uri="{BB962C8B-B14F-4D97-AF65-F5344CB8AC3E}">
        <p14:creationId xmlns:p14="http://schemas.microsoft.com/office/powerpoint/2010/main" val="1247519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76200"/>
            <a:ext cx="7313612" cy="1143000"/>
          </a:xfrm>
        </p:spPr>
        <p:txBody>
          <a:bodyPr>
            <a:normAutofit/>
          </a:bodyPr>
          <a:lstStyle/>
          <a:p>
            <a:pPr eaLnBrk="1" fontAlgn="auto" hangingPunct="1">
              <a:spcAft>
                <a:spcPts val="0"/>
              </a:spcAft>
              <a:defRPr/>
            </a:pPr>
            <a:r>
              <a:rPr lang="en-US" sz="2800" dirty="0" smtClean="0"/>
              <a:t>Bad peptide – </a:t>
            </a:r>
            <a:r>
              <a:rPr lang="en-US" sz="2800" dirty="0" err="1" smtClean="0"/>
              <a:t>y’s</a:t>
            </a:r>
            <a:r>
              <a:rPr lang="en-US" sz="2800" dirty="0" smtClean="0"/>
              <a:t> and </a:t>
            </a:r>
            <a:r>
              <a:rPr lang="en-US" sz="2800" dirty="0" err="1" smtClean="0"/>
              <a:t>b’s</a:t>
            </a:r>
            <a:r>
              <a:rPr lang="en-US" sz="2800" dirty="0" smtClean="0"/>
              <a:t> have large contributions</a:t>
            </a:r>
            <a:endParaRPr lang="en-US" sz="2800" dirty="0"/>
          </a:p>
        </p:txBody>
      </p:sp>
      <p:pic>
        <p:nvPicPr>
          <p:cNvPr id="31747" name="Picture 5"/>
          <p:cNvPicPr>
            <a:picLocks noChangeAspect="1" noChangeArrowheads="1"/>
          </p:cNvPicPr>
          <p:nvPr/>
        </p:nvPicPr>
        <p:blipFill>
          <a:blip r:embed="rId2" cstate="print"/>
          <a:srcRect/>
          <a:stretch>
            <a:fillRect/>
          </a:stretch>
        </p:blipFill>
        <p:spPr bwMode="auto">
          <a:xfrm>
            <a:off x="381000" y="1295400"/>
            <a:ext cx="8439150" cy="48768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A59DBE7-F5AA-4F66-A564-2580BEC7AB9D}" type="slidenum">
              <a:rPr lang="en-US" smtClean="0"/>
              <a:pPr/>
              <a:t>24</a:t>
            </a:fld>
            <a:endParaRPr lang="en-US"/>
          </a:p>
        </p:txBody>
      </p:sp>
    </p:spTree>
    <p:extLst>
      <p:ext uri="{BB962C8B-B14F-4D97-AF65-F5344CB8AC3E}">
        <p14:creationId xmlns:p14="http://schemas.microsoft.com/office/powerpoint/2010/main" val="1855019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914400" y="301625"/>
            <a:ext cx="7313612" cy="1143000"/>
          </a:xfrm>
        </p:spPr>
        <p:txBody>
          <a:bodyPr>
            <a:normAutofit fontScale="90000"/>
          </a:bodyPr>
          <a:lstStyle/>
          <a:p>
            <a:pPr eaLnBrk="1" hangingPunct="1"/>
            <a:r>
              <a:rPr lang="en-US" dirty="0" smtClean="0"/>
              <a:t>Experiment for auto-interference</a:t>
            </a:r>
          </a:p>
        </p:txBody>
      </p:sp>
      <p:graphicFrame>
        <p:nvGraphicFramePr>
          <p:cNvPr id="4" name="Content Placeholder 3"/>
          <p:cNvGraphicFramePr>
            <a:graphicFrameLocks noGrp="1"/>
          </p:cNvGraphicFramePr>
          <p:nvPr>
            <p:ph sz="half" idx="1"/>
          </p:nvPr>
        </p:nvGraphicFramePr>
        <p:xfrm>
          <a:off x="2590800" y="1600200"/>
          <a:ext cx="4038600" cy="741680"/>
        </p:xfrm>
        <a:graphic>
          <a:graphicData uri="http://schemas.openxmlformats.org/drawingml/2006/table">
            <a:tbl>
              <a:tblPr firstRow="1" bandRow="1">
                <a:tableStyleId>{5C22544A-7EE6-4342-B048-85BDC9FD1C3A}</a:tableStyleId>
              </a:tblPr>
              <a:tblGrid>
                <a:gridCol w="1346200"/>
                <a:gridCol w="1346200"/>
                <a:gridCol w="1346200"/>
              </a:tblGrid>
              <a:tr h="370840">
                <a:tc gridSpan="3">
                  <a:txBody>
                    <a:bodyPr/>
                    <a:lstStyle/>
                    <a:p>
                      <a:pPr algn="ctr"/>
                      <a:r>
                        <a:rPr lang="en-US" dirty="0" smtClean="0"/>
                        <a:t>L:H peptide ratio</a:t>
                      </a:r>
                      <a:endParaRPr lang="en-US" dirty="0"/>
                    </a:p>
                  </a:txBody>
                  <a:tcPr marL="44873" marR="44873"/>
                </a:tc>
                <a:tc hMerge="1">
                  <a:txBody>
                    <a:bodyPr/>
                    <a:lstStyle/>
                    <a:p>
                      <a:endParaRPr lang="en-US" dirty="0"/>
                    </a:p>
                  </a:txBody>
                  <a:tcPr/>
                </a:tc>
                <a:tc hMerge="1">
                  <a:txBody>
                    <a:bodyPr/>
                    <a:lstStyle/>
                    <a:p>
                      <a:endParaRPr lang="en-US" dirty="0"/>
                    </a:p>
                  </a:txBody>
                  <a:tcPr/>
                </a:tc>
              </a:tr>
              <a:tr h="370840">
                <a:tc>
                  <a:txBody>
                    <a:bodyPr/>
                    <a:lstStyle/>
                    <a:p>
                      <a:pPr algn="ctr"/>
                      <a:r>
                        <a:rPr lang="en-US" dirty="0" smtClean="0"/>
                        <a:t>1:20</a:t>
                      </a:r>
                      <a:endParaRPr lang="en-US" dirty="0"/>
                    </a:p>
                  </a:txBody>
                  <a:tcPr marL="44873" marR="44873"/>
                </a:tc>
                <a:tc>
                  <a:txBody>
                    <a:bodyPr/>
                    <a:lstStyle/>
                    <a:p>
                      <a:pPr algn="ctr"/>
                      <a:r>
                        <a:rPr lang="en-US" dirty="0" smtClean="0"/>
                        <a:t>1:1</a:t>
                      </a:r>
                      <a:endParaRPr lang="en-US" dirty="0"/>
                    </a:p>
                  </a:txBody>
                  <a:tcPr marL="44873" marR="44873"/>
                </a:tc>
                <a:tc>
                  <a:txBody>
                    <a:bodyPr/>
                    <a:lstStyle/>
                    <a:p>
                      <a:pPr algn="ctr"/>
                      <a:r>
                        <a:rPr lang="en-US" dirty="0" smtClean="0"/>
                        <a:t>20:1</a:t>
                      </a:r>
                      <a:endParaRPr lang="en-US" dirty="0"/>
                    </a:p>
                  </a:txBody>
                  <a:tcPr marL="44873" marR="44873"/>
                </a:tc>
              </a:tr>
            </a:tbl>
          </a:graphicData>
        </a:graphic>
      </p:graphicFrame>
      <p:sp>
        <p:nvSpPr>
          <p:cNvPr id="5" name="Content Placeholder 4"/>
          <p:cNvSpPr>
            <a:spLocks noGrp="1"/>
          </p:cNvSpPr>
          <p:nvPr>
            <p:ph sz="half" idx="2"/>
          </p:nvPr>
        </p:nvSpPr>
        <p:spPr>
          <a:xfrm>
            <a:off x="762000" y="2590800"/>
            <a:ext cx="8153400" cy="3810000"/>
          </a:xfrm>
        </p:spPr>
        <p:txBody>
          <a:bodyPr>
            <a:normAutofit/>
          </a:bodyPr>
          <a:lstStyle/>
          <a:p>
            <a:pPr marL="274320" indent="-274320" eaLnBrk="1" fontAlgn="auto" hangingPunct="1">
              <a:spcAft>
                <a:spcPts val="0"/>
              </a:spcAft>
              <a:buFont typeface="Wingdings 3"/>
              <a:buChar char=""/>
              <a:defRPr/>
            </a:pPr>
            <a:r>
              <a:rPr lang="en-US" sz="2000" dirty="0" smtClean="0">
                <a:latin typeface="+mj-lt"/>
              </a:rPr>
              <a:t>No Matrix (so we can evaluate only self-interference)</a:t>
            </a:r>
          </a:p>
          <a:p>
            <a:pPr marL="274320" indent="-274320" eaLnBrk="1" fontAlgn="auto" hangingPunct="1">
              <a:spcAft>
                <a:spcPts val="0"/>
              </a:spcAft>
              <a:buFont typeface="Wingdings 3"/>
              <a:buChar char=""/>
              <a:defRPr/>
            </a:pPr>
            <a:r>
              <a:rPr lang="en-US" sz="2000" dirty="0" smtClean="0">
                <a:latin typeface="+mj-lt"/>
              </a:rPr>
              <a:t>Increase number of transitions to 4 where there is a problematic transition</a:t>
            </a:r>
          </a:p>
          <a:p>
            <a:pPr marL="274320" indent="-274320" eaLnBrk="1" fontAlgn="auto" hangingPunct="1">
              <a:spcAft>
                <a:spcPts val="0"/>
              </a:spcAft>
              <a:buFont typeface="Wingdings 3"/>
              <a:buChar char=""/>
              <a:defRPr/>
            </a:pPr>
            <a:r>
              <a:rPr lang="en-US" sz="2000" dirty="0" smtClean="0">
                <a:latin typeface="+mj-lt"/>
              </a:rPr>
              <a:t>Light/heavy synthetic peptides (3 samples, one at each L/H ratio above)</a:t>
            </a:r>
          </a:p>
          <a:p>
            <a:pPr marL="274320" indent="-274320" eaLnBrk="1" fontAlgn="auto" hangingPunct="1">
              <a:spcAft>
                <a:spcPts val="0"/>
              </a:spcAft>
              <a:buFont typeface="Wingdings 3"/>
              <a:buChar char=""/>
              <a:defRPr/>
            </a:pPr>
            <a:r>
              <a:rPr lang="en-US" sz="2000" dirty="0" smtClean="0">
                <a:latin typeface="+mj-lt"/>
              </a:rPr>
              <a:t>If self-interference is a problem, then the L:H ratio should differ from theoretical</a:t>
            </a:r>
            <a:endParaRPr lang="en-US" sz="2000" dirty="0">
              <a:latin typeface="+mj-lt"/>
            </a:endParaRPr>
          </a:p>
        </p:txBody>
      </p:sp>
      <p:sp>
        <p:nvSpPr>
          <p:cNvPr id="2" name="Slide Number Placeholder 1"/>
          <p:cNvSpPr>
            <a:spLocks noGrp="1"/>
          </p:cNvSpPr>
          <p:nvPr>
            <p:ph type="sldNum" sz="quarter" idx="12"/>
          </p:nvPr>
        </p:nvSpPr>
        <p:spPr/>
        <p:txBody>
          <a:bodyPr/>
          <a:lstStyle/>
          <a:p>
            <a:fld id="{C59AC550-EE7E-49D7-9588-B5279206A8AE}" type="slidenum">
              <a:rPr lang="en-US" smtClean="0"/>
              <a:pPr/>
              <a:t>25</a:t>
            </a:fld>
            <a:endParaRPr lang="en-US"/>
          </a:p>
        </p:txBody>
      </p:sp>
    </p:spTree>
    <p:extLst>
      <p:ext uri="{BB962C8B-B14F-4D97-AF65-F5344CB8AC3E}">
        <p14:creationId xmlns:p14="http://schemas.microsoft.com/office/powerpoint/2010/main" val="132541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0"/>
            <a:ext cx="8229600" cy="1143000"/>
          </a:xfrm>
        </p:spPr>
        <p:txBody>
          <a:bodyPr>
            <a:noAutofit/>
          </a:bodyPr>
          <a:lstStyle/>
          <a:p>
            <a:pPr eaLnBrk="1" hangingPunct="1"/>
            <a:r>
              <a:rPr lang="en-US" sz="3200" dirty="0" smtClean="0"/>
              <a:t>Example of data with auto-interference </a:t>
            </a:r>
            <a:r>
              <a:rPr lang="en-US" sz="3200" dirty="0" smtClean="0"/>
              <a:t/>
            </a:r>
            <a:br>
              <a:rPr lang="en-US" sz="3200" dirty="0" smtClean="0"/>
            </a:br>
            <a:r>
              <a:rPr lang="en-US" sz="3200" dirty="0" smtClean="0"/>
              <a:t>in </a:t>
            </a:r>
            <a:r>
              <a:rPr lang="en-US" sz="3200" dirty="0" smtClean="0"/>
              <a:t>heavy peptide</a:t>
            </a:r>
          </a:p>
        </p:txBody>
      </p:sp>
      <p:pic>
        <p:nvPicPr>
          <p:cNvPr id="34819" name="Picture 2"/>
          <p:cNvPicPr>
            <a:picLocks noChangeAspect="1" noChangeArrowheads="1"/>
          </p:cNvPicPr>
          <p:nvPr/>
        </p:nvPicPr>
        <p:blipFill>
          <a:blip r:embed="rId2" cstate="print"/>
          <a:srcRect/>
          <a:stretch>
            <a:fillRect/>
          </a:stretch>
        </p:blipFill>
        <p:spPr bwMode="auto">
          <a:xfrm>
            <a:off x="0" y="1295400"/>
            <a:ext cx="7859713" cy="5524500"/>
          </a:xfrm>
          <a:prstGeom prst="rect">
            <a:avLst/>
          </a:prstGeom>
          <a:noFill/>
          <a:ln w="9525">
            <a:noFill/>
            <a:miter lim="800000"/>
            <a:headEnd/>
            <a:tailEnd/>
          </a:ln>
        </p:spPr>
      </p:pic>
      <p:sp>
        <p:nvSpPr>
          <p:cNvPr id="34820" name="TextBox 5"/>
          <p:cNvSpPr txBox="1">
            <a:spLocks noChangeArrowheads="1"/>
          </p:cNvSpPr>
          <p:nvPr/>
        </p:nvSpPr>
        <p:spPr bwMode="auto">
          <a:xfrm>
            <a:off x="5334000" y="1219200"/>
            <a:ext cx="3733800" cy="1754188"/>
          </a:xfrm>
          <a:prstGeom prst="rect">
            <a:avLst/>
          </a:prstGeom>
          <a:noFill/>
          <a:ln w="9525">
            <a:noFill/>
            <a:miter lim="800000"/>
            <a:headEnd/>
            <a:tailEnd/>
          </a:ln>
        </p:spPr>
        <p:txBody>
          <a:bodyPr>
            <a:spAutoFit/>
          </a:bodyPr>
          <a:lstStyle/>
          <a:p>
            <a:r>
              <a:rPr lang="en-US" b="1" u="sng">
                <a:latin typeface="Calibri" pitchFamily="34" charset="0"/>
              </a:rPr>
              <a:t>1:1 ratio for product ions (L:H = 1.0)</a:t>
            </a:r>
          </a:p>
          <a:p>
            <a:r>
              <a:rPr lang="en-US">
                <a:latin typeface="Calibri" pitchFamily="34" charset="0"/>
              </a:rPr>
              <a:t>y7 = 0.75 (25% interference from b8)</a:t>
            </a:r>
          </a:p>
          <a:p>
            <a:r>
              <a:rPr lang="en-US">
                <a:latin typeface="Calibri" pitchFamily="34" charset="0"/>
              </a:rPr>
              <a:t>y8 = 0.9 (10% interference from b9)</a:t>
            </a:r>
          </a:p>
          <a:p>
            <a:r>
              <a:rPr lang="en-US">
                <a:latin typeface="Calibri" pitchFamily="34" charset="0"/>
              </a:rPr>
              <a:t>y10 = 1.0 (no interference)</a:t>
            </a:r>
          </a:p>
          <a:p>
            <a:r>
              <a:rPr lang="en-US">
                <a:latin typeface="Calibri" pitchFamily="34" charset="0"/>
              </a:rPr>
              <a:t>y11 =  1.0 (no interference)</a:t>
            </a:r>
          </a:p>
          <a:p>
            <a:endParaRPr lang="en-US">
              <a:latin typeface="Calibri" pitchFamily="34" charset="0"/>
            </a:endParaRPr>
          </a:p>
        </p:txBody>
      </p:sp>
      <p:sp>
        <p:nvSpPr>
          <p:cNvPr id="34821" name="TextBox 7"/>
          <p:cNvSpPr txBox="1">
            <a:spLocks noChangeArrowheads="1"/>
          </p:cNvSpPr>
          <p:nvPr/>
        </p:nvSpPr>
        <p:spPr bwMode="auto">
          <a:xfrm>
            <a:off x="5334000" y="2895600"/>
            <a:ext cx="3810000" cy="1754188"/>
          </a:xfrm>
          <a:prstGeom prst="rect">
            <a:avLst/>
          </a:prstGeom>
          <a:noFill/>
          <a:ln w="9525">
            <a:noFill/>
            <a:miter lim="800000"/>
            <a:headEnd/>
            <a:tailEnd/>
          </a:ln>
        </p:spPr>
        <p:txBody>
          <a:bodyPr>
            <a:spAutoFit/>
          </a:bodyPr>
          <a:lstStyle/>
          <a:p>
            <a:r>
              <a:rPr lang="en-US" b="1" u="sng" dirty="0" smtClean="0">
                <a:latin typeface="Calibri" pitchFamily="34" charset="0"/>
              </a:rPr>
              <a:t>1:20 </a:t>
            </a:r>
            <a:r>
              <a:rPr lang="en-US" b="1" u="sng" dirty="0">
                <a:latin typeface="Calibri" pitchFamily="34" charset="0"/>
              </a:rPr>
              <a:t>ratio for product ions (L:H = 0.05)</a:t>
            </a:r>
          </a:p>
          <a:p>
            <a:r>
              <a:rPr lang="en-US" dirty="0">
                <a:latin typeface="Calibri" pitchFamily="34" charset="0"/>
              </a:rPr>
              <a:t>y7 = 0.038(25% interference from b8)</a:t>
            </a:r>
          </a:p>
          <a:p>
            <a:r>
              <a:rPr lang="en-US" dirty="0">
                <a:latin typeface="Calibri" pitchFamily="34" charset="0"/>
              </a:rPr>
              <a:t>y8 = 0.045 (10% interference from b9)</a:t>
            </a:r>
          </a:p>
          <a:p>
            <a:r>
              <a:rPr lang="en-US" dirty="0">
                <a:latin typeface="Calibri" pitchFamily="34" charset="0"/>
              </a:rPr>
              <a:t>y10 = 0.05 (no interference)</a:t>
            </a:r>
          </a:p>
          <a:p>
            <a:r>
              <a:rPr lang="en-US" dirty="0">
                <a:latin typeface="Calibri" pitchFamily="34" charset="0"/>
              </a:rPr>
              <a:t>y11 =  0.05 (no interference)</a:t>
            </a:r>
          </a:p>
          <a:p>
            <a:endParaRPr lang="en-US" dirty="0">
              <a:latin typeface="Calibri" pitchFamily="34" charset="0"/>
            </a:endParaRPr>
          </a:p>
        </p:txBody>
      </p:sp>
      <p:sp>
        <p:nvSpPr>
          <p:cNvPr id="34822" name="TextBox 8"/>
          <p:cNvSpPr txBox="1">
            <a:spLocks noChangeArrowheads="1"/>
          </p:cNvSpPr>
          <p:nvPr/>
        </p:nvSpPr>
        <p:spPr bwMode="auto">
          <a:xfrm>
            <a:off x="5334000" y="4570413"/>
            <a:ext cx="3733800" cy="1754187"/>
          </a:xfrm>
          <a:prstGeom prst="rect">
            <a:avLst/>
          </a:prstGeom>
          <a:solidFill>
            <a:schemeClr val="bg1"/>
          </a:solidFill>
          <a:ln w="9525">
            <a:noFill/>
            <a:miter lim="800000"/>
            <a:headEnd/>
            <a:tailEnd/>
          </a:ln>
        </p:spPr>
        <p:txBody>
          <a:bodyPr>
            <a:spAutoFit/>
          </a:bodyPr>
          <a:lstStyle/>
          <a:p>
            <a:r>
              <a:rPr lang="en-US" b="1" u="sng" dirty="0" smtClean="0">
                <a:latin typeface="Calibri" pitchFamily="34" charset="0"/>
              </a:rPr>
              <a:t>20:1 </a:t>
            </a:r>
            <a:r>
              <a:rPr lang="en-US" b="1" u="sng" dirty="0">
                <a:latin typeface="Calibri" pitchFamily="34" charset="0"/>
              </a:rPr>
              <a:t>ratio for product ions (L:H = 20)</a:t>
            </a:r>
          </a:p>
          <a:p>
            <a:r>
              <a:rPr lang="en-US" dirty="0">
                <a:latin typeface="Calibri" pitchFamily="34" charset="0"/>
              </a:rPr>
              <a:t>y7 = 15 (25% interference from b8)</a:t>
            </a:r>
          </a:p>
          <a:p>
            <a:r>
              <a:rPr lang="en-US" dirty="0">
                <a:latin typeface="Calibri" pitchFamily="34" charset="0"/>
              </a:rPr>
              <a:t>y8 = 18 (10% interference from b9)</a:t>
            </a:r>
          </a:p>
          <a:p>
            <a:r>
              <a:rPr lang="en-US" dirty="0">
                <a:latin typeface="Calibri" pitchFamily="34" charset="0"/>
              </a:rPr>
              <a:t>y10 = 20.0 (no interference)</a:t>
            </a:r>
          </a:p>
          <a:p>
            <a:r>
              <a:rPr lang="en-US" dirty="0">
                <a:latin typeface="Calibri" pitchFamily="34" charset="0"/>
              </a:rPr>
              <a:t>y11 =  20.0 (no interference)</a:t>
            </a:r>
          </a:p>
          <a:p>
            <a:endParaRPr lang="en-US" dirty="0">
              <a:latin typeface="Calibri" pitchFamily="34" charset="0"/>
            </a:endParaRPr>
          </a:p>
        </p:txBody>
      </p:sp>
      <p:sp>
        <p:nvSpPr>
          <p:cNvPr id="10" name="Oval 9"/>
          <p:cNvSpPr/>
          <p:nvPr/>
        </p:nvSpPr>
        <p:spPr>
          <a:xfrm>
            <a:off x="1752600" y="2971800"/>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2667000" y="1524000"/>
            <a:ext cx="9906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Slide Number Placeholder 1"/>
          <p:cNvSpPr>
            <a:spLocks noGrp="1"/>
          </p:cNvSpPr>
          <p:nvPr>
            <p:ph type="sldNum" sz="quarter" idx="12"/>
          </p:nvPr>
        </p:nvSpPr>
        <p:spPr/>
        <p:txBody>
          <a:bodyPr/>
          <a:lstStyle/>
          <a:p>
            <a:fld id="{C59AC550-EE7E-49D7-9588-B5279206A8AE}" type="slidenum">
              <a:rPr lang="en-US" smtClean="0"/>
              <a:pPr/>
              <a:t>26</a:t>
            </a:fld>
            <a:endParaRPr lang="en-US"/>
          </a:p>
        </p:txBody>
      </p:sp>
    </p:spTree>
    <p:extLst>
      <p:ext uri="{BB962C8B-B14F-4D97-AF65-F5344CB8AC3E}">
        <p14:creationId xmlns:p14="http://schemas.microsoft.com/office/powerpoint/2010/main" val="1190510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 Ions Feature in Skyline!</a:t>
            </a:r>
            <a:endParaRPr lang="en-US" dirty="0"/>
          </a:p>
        </p:txBody>
      </p:sp>
      <p:sp>
        <p:nvSpPr>
          <p:cNvPr id="5" name="Slide Number Placeholder 4"/>
          <p:cNvSpPr>
            <a:spLocks noGrp="1"/>
          </p:cNvSpPr>
          <p:nvPr>
            <p:ph type="sldNum" sz="quarter" idx="12"/>
          </p:nvPr>
        </p:nvSpPr>
        <p:spPr/>
        <p:txBody>
          <a:bodyPr/>
          <a:lstStyle/>
          <a:p>
            <a:fld id="{68534753-62CD-481E-80A6-3CB50A7F8A20}" type="slidenum">
              <a:rPr lang="en-US" smtClean="0"/>
              <a:t>27</a:t>
            </a:fld>
            <a:endParaRPr 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9" y="1371600"/>
            <a:ext cx="6157912" cy="249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4056935"/>
            <a:ext cx="6157913" cy="2496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4167" t="45596" r="35869" b="3696"/>
          <a:stretch/>
        </p:blipFill>
        <p:spPr bwMode="auto">
          <a:xfrm>
            <a:off x="6096000" y="1325512"/>
            <a:ext cx="1822142" cy="521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2895600" y="2514600"/>
            <a:ext cx="3124200" cy="1353264"/>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895600" y="3867864"/>
            <a:ext cx="3124200" cy="1770936"/>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748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Optimizing Collision Energy</a:t>
            </a:r>
            <a:endParaRPr lang="en-US" dirty="0"/>
          </a:p>
        </p:txBody>
      </p:sp>
      <p:sp>
        <p:nvSpPr>
          <p:cNvPr id="6" name="Subtitle 5"/>
          <p:cNvSpPr>
            <a:spLocks noGrp="1"/>
          </p:cNvSpPr>
          <p:nvPr>
            <p:ph type="subTitle" idx="1"/>
          </p:nvPr>
        </p:nvSpPr>
        <p:spPr/>
        <p:txBody>
          <a:bodyPr/>
          <a:lstStyle/>
          <a:p>
            <a:r>
              <a:rPr lang="en-US" dirty="0" smtClean="0"/>
              <a:t>Do I need to?</a:t>
            </a:r>
          </a:p>
          <a:p>
            <a:r>
              <a:rPr lang="en-US" dirty="0" smtClean="0"/>
              <a:t>What are the trade-offs?</a:t>
            </a:r>
            <a:endParaRPr lang="en-US" dirty="0"/>
          </a:p>
        </p:txBody>
      </p:sp>
      <p:sp>
        <p:nvSpPr>
          <p:cNvPr id="7" name="Slide Number Placeholder 6"/>
          <p:cNvSpPr>
            <a:spLocks noGrp="1"/>
          </p:cNvSpPr>
          <p:nvPr>
            <p:ph type="sldNum" sz="quarter" idx="12"/>
          </p:nvPr>
        </p:nvSpPr>
        <p:spPr/>
        <p:txBody>
          <a:bodyPr/>
          <a:lstStyle/>
          <a:p>
            <a:fld id="{68534753-62CD-481E-80A6-3CB50A7F8A20}" type="slidenum">
              <a:rPr lang="en-US" smtClean="0"/>
              <a:t>28</a:t>
            </a:fld>
            <a:endParaRPr lang="en-US"/>
          </a:p>
        </p:txBody>
      </p:sp>
    </p:spTree>
    <p:extLst>
      <p:ext uri="{BB962C8B-B14F-4D97-AF65-F5344CB8AC3E}">
        <p14:creationId xmlns:p14="http://schemas.microsoft.com/office/powerpoint/2010/main" val="1971218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On a Triple </a:t>
            </a:r>
            <a:r>
              <a:rPr lang="en-US" sz="4000" dirty="0" err="1" smtClean="0"/>
              <a:t>Quadrupole</a:t>
            </a:r>
            <a:endParaRPr lang="en-US" sz="4000" dirty="0"/>
          </a:p>
        </p:txBody>
      </p:sp>
      <p:sp>
        <p:nvSpPr>
          <p:cNvPr id="3" name="Content Placeholder 2"/>
          <p:cNvSpPr>
            <a:spLocks noGrp="1"/>
          </p:cNvSpPr>
          <p:nvPr>
            <p:ph idx="1"/>
          </p:nvPr>
        </p:nvSpPr>
        <p:spPr/>
        <p:txBody>
          <a:bodyPr>
            <a:normAutofit/>
          </a:bodyPr>
          <a:lstStyle/>
          <a:p>
            <a:r>
              <a:rPr lang="en-US" sz="2800" dirty="0" smtClean="0"/>
              <a:t>Each product ion is generated sequentially</a:t>
            </a:r>
          </a:p>
          <a:p>
            <a:endParaRPr lang="en-US" sz="2800" dirty="0"/>
          </a:p>
          <a:p>
            <a:endParaRPr lang="en-US" sz="2800" dirty="0" smtClean="0"/>
          </a:p>
          <a:p>
            <a:endParaRPr lang="en-US" sz="2800" dirty="0"/>
          </a:p>
          <a:p>
            <a:endParaRPr lang="en-US" sz="2800" dirty="0" smtClean="0"/>
          </a:p>
          <a:p>
            <a:r>
              <a:rPr lang="en-US" sz="2800" dirty="0" smtClean="0"/>
              <a:t>So each product ion can be optimized individually</a:t>
            </a:r>
            <a:endParaRPr lang="en-US" sz="2800" dirty="0"/>
          </a:p>
        </p:txBody>
      </p:sp>
      <p:grpSp>
        <p:nvGrpSpPr>
          <p:cNvPr id="4" name="Group 33"/>
          <p:cNvGrpSpPr>
            <a:grpSpLocks/>
          </p:cNvGrpSpPr>
          <p:nvPr/>
        </p:nvGrpSpPr>
        <p:grpSpPr bwMode="auto">
          <a:xfrm>
            <a:off x="990600" y="2133600"/>
            <a:ext cx="7162800" cy="2197102"/>
            <a:chOff x="624" y="1838"/>
            <a:chExt cx="4512" cy="1384"/>
          </a:xfrm>
        </p:grpSpPr>
        <p:grpSp>
          <p:nvGrpSpPr>
            <p:cNvPr id="5" name="Group 34"/>
            <p:cNvGrpSpPr>
              <a:grpSpLocks/>
            </p:cNvGrpSpPr>
            <p:nvPr/>
          </p:nvGrpSpPr>
          <p:grpSpPr bwMode="auto">
            <a:xfrm>
              <a:off x="624" y="2143"/>
              <a:ext cx="4512" cy="1079"/>
              <a:chOff x="336" y="528"/>
              <a:chExt cx="3504" cy="988"/>
            </a:xfrm>
          </p:grpSpPr>
          <p:grpSp>
            <p:nvGrpSpPr>
              <p:cNvPr id="7" name="Group 35"/>
              <p:cNvGrpSpPr>
                <a:grpSpLocks/>
              </p:cNvGrpSpPr>
              <p:nvPr/>
            </p:nvGrpSpPr>
            <p:grpSpPr bwMode="auto">
              <a:xfrm>
                <a:off x="336" y="528"/>
                <a:ext cx="1104" cy="480"/>
                <a:chOff x="336" y="528"/>
                <a:chExt cx="1104" cy="480"/>
              </a:xfrm>
            </p:grpSpPr>
            <p:sp>
              <p:nvSpPr>
                <p:cNvPr id="41" name="Line 36"/>
                <p:cNvSpPr>
                  <a:spLocks noChangeShapeType="1"/>
                </p:cNvSpPr>
                <p:nvPr/>
              </p:nvSpPr>
              <p:spPr bwMode="auto">
                <a:xfrm>
                  <a:off x="336" y="528"/>
                  <a:ext cx="1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37"/>
                <p:cNvSpPr>
                  <a:spLocks noChangeShapeType="1"/>
                </p:cNvSpPr>
                <p:nvPr/>
              </p:nvSpPr>
              <p:spPr bwMode="auto">
                <a:xfrm>
                  <a:off x="336" y="1008"/>
                  <a:ext cx="1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38"/>
                <p:cNvSpPr>
                  <a:spLocks noChangeShapeType="1"/>
                </p:cNvSpPr>
                <p:nvPr/>
              </p:nvSpPr>
              <p:spPr bwMode="auto">
                <a:xfrm>
                  <a:off x="336" y="672"/>
                  <a:ext cx="1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39"/>
                <p:cNvSpPr>
                  <a:spLocks noChangeShapeType="1"/>
                </p:cNvSpPr>
                <p:nvPr/>
              </p:nvSpPr>
              <p:spPr bwMode="auto">
                <a:xfrm>
                  <a:off x="336" y="576"/>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40"/>
                <p:cNvSpPr>
                  <a:spLocks noChangeShapeType="1"/>
                </p:cNvSpPr>
                <p:nvPr/>
              </p:nvSpPr>
              <p:spPr bwMode="auto">
                <a:xfrm>
                  <a:off x="336" y="960"/>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41"/>
                <p:cNvSpPr>
                  <a:spLocks noChangeShapeType="1"/>
                </p:cNvSpPr>
                <p:nvPr/>
              </p:nvSpPr>
              <p:spPr bwMode="auto">
                <a:xfrm>
                  <a:off x="336" y="912"/>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42"/>
                <p:cNvSpPr>
                  <a:spLocks noChangeShapeType="1"/>
                </p:cNvSpPr>
                <p:nvPr/>
              </p:nvSpPr>
              <p:spPr bwMode="auto">
                <a:xfrm>
                  <a:off x="336" y="864"/>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43"/>
                <p:cNvSpPr>
                  <a:spLocks noChangeShapeType="1"/>
                </p:cNvSpPr>
                <p:nvPr/>
              </p:nvSpPr>
              <p:spPr bwMode="auto">
                <a:xfrm>
                  <a:off x="336" y="816"/>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44"/>
                <p:cNvSpPr>
                  <a:spLocks noChangeShapeType="1"/>
                </p:cNvSpPr>
                <p:nvPr/>
              </p:nvSpPr>
              <p:spPr bwMode="auto">
                <a:xfrm>
                  <a:off x="336" y="768"/>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45"/>
                <p:cNvSpPr>
                  <a:spLocks noChangeShapeType="1"/>
                </p:cNvSpPr>
                <p:nvPr/>
              </p:nvSpPr>
              <p:spPr bwMode="auto">
                <a:xfrm>
                  <a:off x="336" y="720"/>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46"/>
                <p:cNvSpPr>
                  <a:spLocks noChangeShapeType="1"/>
                </p:cNvSpPr>
                <p:nvPr/>
              </p:nvSpPr>
              <p:spPr bwMode="auto">
                <a:xfrm>
                  <a:off x="336" y="624"/>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47"/>
                <p:cNvSpPr>
                  <a:spLocks noChangeShapeType="1"/>
                </p:cNvSpPr>
                <p:nvPr/>
              </p:nvSpPr>
              <p:spPr bwMode="auto">
                <a:xfrm>
                  <a:off x="1296" y="528"/>
                  <a:ext cx="0" cy="96"/>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48"/>
                <p:cNvSpPr>
                  <a:spLocks noChangeShapeType="1"/>
                </p:cNvSpPr>
                <p:nvPr/>
              </p:nvSpPr>
              <p:spPr bwMode="auto">
                <a:xfrm flipV="1">
                  <a:off x="1296" y="720"/>
                  <a:ext cx="0" cy="288"/>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49"/>
              <p:cNvGrpSpPr>
                <a:grpSpLocks/>
              </p:cNvGrpSpPr>
              <p:nvPr/>
            </p:nvGrpSpPr>
            <p:grpSpPr bwMode="auto">
              <a:xfrm>
                <a:off x="2736" y="528"/>
                <a:ext cx="1104" cy="480"/>
                <a:chOff x="2736" y="528"/>
                <a:chExt cx="1104" cy="480"/>
              </a:xfrm>
            </p:grpSpPr>
            <p:grpSp>
              <p:nvGrpSpPr>
                <p:cNvPr id="27" name="Group 50"/>
                <p:cNvGrpSpPr>
                  <a:grpSpLocks/>
                </p:cNvGrpSpPr>
                <p:nvPr/>
              </p:nvGrpSpPr>
              <p:grpSpPr bwMode="auto">
                <a:xfrm>
                  <a:off x="2736" y="528"/>
                  <a:ext cx="1104" cy="480"/>
                  <a:chOff x="3120" y="528"/>
                  <a:chExt cx="1104" cy="480"/>
                </a:xfrm>
              </p:grpSpPr>
              <p:sp>
                <p:nvSpPr>
                  <p:cNvPr id="39" name="Line 51"/>
                  <p:cNvSpPr>
                    <a:spLocks noChangeShapeType="1"/>
                  </p:cNvSpPr>
                  <p:nvPr/>
                </p:nvSpPr>
                <p:spPr bwMode="auto">
                  <a:xfrm>
                    <a:off x="3120" y="528"/>
                    <a:ext cx="1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52"/>
                  <p:cNvSpPr>
                    <a:spLocks noChangeShapeType="1"/>
                  </p:cNvSpPr>
                  <p:nvPr/>
                </p:nvSpPr>
                <p:spPr bwMode="auto">
                  <a:xfrm>
                    <a:off x="3120" y="1008"/>
                    <a:ext cx="1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 name="Line 53"/>
                <p:cNvSpPr>
                  <a:spLocks noChangeShapeType="1"/>
                </p:cNvSpPr>
                <p:nvPr/>
              </p:nvSpPr>
              <p:spPr bwMode="auto">
                <a:xfrm>
                  <a:off x="2736" y="576"/>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54"/>
                <p:cNvSpPr>
                  <a:spLocks noChangeShapeType="1"/>
                </p:cNvSpPr>
                <p:nvPr/>
              </p:nvSpPr>
              <p:spPr bwMode="auto">
                <a:xfrm>
                  <a:off x="2736" y="960"/>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55"/>
                <p:cNvSpPr>
                  <a:spLocks noChangeShapeType="1"/>
                </p:cNvSpPr>
                <p:nvPr/>
              </p:nvSpPr>
              <p:spPr bwMode="auto">
                <a:xfrm>
                  <a:off x="2736" y="912"/>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56"/>
                <p:cNvSpPr>
                  <a:spLocks noChangeShapeType="1"/>
                </p:cNvSpPr>
                <p:nvPr/>
              </p:nvSpPr>
              <p:spPr bwMode="auto">
                <a:xfrm>
                  <a:off x="2736" y="864"/>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57"/>
                <p:cNvSpPr>
                  <a:spLocks noChangeShapeType="1"/>
                </p:cNvSpPr>
                <p:nvPr/>
              </p:nvSpPr>
              <p:spPr bwMode="auto">
                <a:xfrm>
                  <a:off x="2736" y="816"/>
                  <a:ext cx="1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58"/>
                <p:cNvSpPr>
                  <a:spLocks noChangeShapeType="1"/>
                </p:cNvSpPr>
                <p:nvPr/>
              </p:nvSpPr>
              <p:spPr bwMode="auto">
                <a:xfrm>
                  <a:off x="2736" y="768"/>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59"/>
                <p:cNvSpPr>
                  <a:spLocks noChangeShapeType="1"/>
                </p:cNvSpPr>
                <p:nvPr/>
              </p:nvSpPr>
              <p:spPr bwMode="auto">
                <a:xfrm>
                  <a:off x="2736" y="720"/>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60"/>
                <p:cNvSpPr>
                  <a:spLocks noChangeShapeType="1"/>
                </p:cNvSpPr>
                <p:nvPr/>
              </p:nvSpPr>
              <p:spPr bwMode="auto">
                <a:xfrm>
                  <a:off x="2736" y="624"/>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61"/>
                <p:cNvSpPr>
                  <a:spLocks noChangeShapeType="1"/>
                </p:cNvSpPr>
                <p:nvPr/>
              </p:nvSpPr>
              <p:spPr bwMode="auto">
                <a:xfrm>
                  <a:off x="2736" y="672"/>
                  <a:ext cx="6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62"/>
                <p:cNvSpPr>
                  <a:spLocks noChangeShapeType="1"/>
                </p:cNvSpPr>
                <p:nvPr/>
              </p:nvSpPr>
              <p:spPr bwMode="auto">
                <a:xfrm>
                  <a:off x="3408" y="528"/>
                  <a:ext cx="0" cy="24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63"/>
                <p:cNvSpPr>
                  <a:spLocks noChangeShapeType="1"/>
                </p:cNvSpPr>
                <p:nvPr/>
              </p:nvSpPr>
              <p:spPr bwMode="auto">
                <a:xfrm>
                  <a:off x="3408" y="864"/>
                  <a:ext cx="0" cy="144"/>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 name="Group 64"/>
              <p:cNvGrpSpPr>
                <a:grpSpLocks/>
              </p:cNvGrpSpPr>
              <p:nvPr/>
            </p:nvGrpSpPr>
            <p:grpSpPr bwMode="auto">
              <a:xfrm>
                <a:off x="1264" y="528"/>
                <a:ext cx="1376" cy="988"/>
                <a:chOff x="1264" y="528"/>
                <a:chExt cx="1376" cy="988"/>
              </a:xfrm>
            </p:grpSpPr>
            <p:sp>
              <p:nvSpPr>
                <p:cNvPr id="10" name="Line 65"/>
                <p:cNvSpPr>
                  <a:spLocks noChangeShapeType="1"/>
                </p:cNvSpPr>
                <p:nvPr/>
              </p:nvSpPr>
              <p:spPr bwMode="auto">
                <a:xfrm>
                  <a:off x="1536" y="528"/>
                  <a:ext cx="110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6"/>
                <p:cNvSpPr>
                  <a:spLocks noChangeShapeType="1"/>
                </p:cNvSpPr>
                <p:nvPr/>
              </p:nvSpPr>
              <p:spPr bwMode="auto">
                <a:xfrm>
                  <a:off x="1776" y="1008"/>
                  <a:ext cx="86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7"/>
                <p:cNvSpPr>
                  <a:spLocks noChangeShapeType="1"/>
                </p:cNvSpPr>
                <p:nvPr/>
              </p:nvSpPr>
              <p:spPr bwMode="auto">
                <a:xfrm>
                  <a:off x="1536" y="672"/>
                  <a:ext cx="1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8"/>
                <p:cNvSpPr>
                  <a:spLocks noChangeShapeType="1"/>
                </p:cNvSpPr>
                <p:nvPr/>
              </p:nvSpPr>
              <p:spPr bwMode="auto">
                <a:xfrm flipV="1">
                  <a:off x="1680" y="576"/>
                  <a:ext cx="91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9"/>
                <p:cNvSpPr>
                  <a:spLocks noChangeShapeType="1"/>
                </p:cNvSpPr>
                <p:nvPr/>
              </p:nvSpPr>
              <p:spPr bwMode="auto">
                <a:xfrm flipV="1">
                  <a:off x="1680" y="624"/>
                  <a:ext cx="912"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70"/>
                <p:cNvSpPr>
                  <a:spLocks noChangeShapeType="1"/>
                </p:cNvSpPr>
                <p:nvPr/>
              </p:nvSpPr>
              <p:spPr bwMode="auto">
                <a:xfrm>
                  <a:off x="1680" y="672"/>
                  <a:ext cx="9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71"/>
                <p:cNvSpPr>
                  <a:spLocks noChangeShapeType="1"/>
                </p:cNvSpPr>
                <p:nvPr/>
              </p:nvSpPr>
              <p:spPr bwMode="auto">
                <a:xfrm>
                  <a:off x="1680" y="672"/>
                  <a:ext cx="912"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72"/>
                <p:cNvSpPr>
                  <a:spLocks noChangeShapeType="1"/>
                </p:cNvSpPr>
                <p:nvPr/>
              </p:nvSpPr>
              <p:spPr bwMode="auto">
                <a:xfrm>
                  <a:off x="1680" y="672"/>
                  <a:ext cx="91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73"/>
                <p:cNvSpPr>
                  <a:spLocks noChangeShapeType="1"/>
                </p:cNvSpPr>
                <p:nvPr/>
              </p:nvSpPr>
              <p:spPr bwMode="auto">
                <a:xfrm>
                  <a:off x="1680" y="672"/>
                  <a:ext cx="91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74"/>
                <p:cNvSpPr>
                  <a:spLocks noChangeShapeType="1"/>
                </p:cNvSpPr>
                <p:nvPr/>
              </p:nvSpPr>
              <p:spPr bwMode="auto">
                <a:xfrm>
                  <a:off x="1680" y="672"/>
                  <a:ext cx="91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75"/>
                <p:cNvSpPr>
                  <a:spLocks noChangeShapeType="1"/>
                </p:cNvSpPr>
                <p:nvPr/>
              </p:nvSpPr>
              <p:spPr bwMode="auto">
                <a:xfrm>
                  <a:off x="1680" y="672"/>
                  <a:ext cx="91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76"/>
                <p:cNvSpPr>
                  <a:spLocks noChangeShapeType="1"/>
                </p:cNvSpPr>
                <p:nvPr/>
              </p:nvSpPr>
              <p:spPr bwMode="auto">
                <a:xfrm>
                  <a:off x="1680" y="672"/>
                  <a:ext cx="91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77"/>
                <p:cNvSpPr>
                  <a:spLocks noChangeShapeType="1"/>
                </p:cNvSpPr>
                <p:nvPr/>
              </p:nvSpPr>
              <p:spPr bwMode="auto">
                <a:xfrm>
                  <a:off x="1680" y="992"/>
                  <a:ext cx="0" cy="28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78"/>
                <p:cNvSpPr>
                  <a:spLocks noChangeShapeType="1"/>
                </p:cNvSpPr>
                <p:nvPr/>
              </p:nvSpPr>
              <p:spPr bwMode="auto">
                <a:xfrm>
                  <a:off x="1776" y="992"/>
                  <a:ext cx="0" cy="28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79"/>
                <p:cNvSpPr>
                  <a:spLocks noChangeShapeType="1"/>
                </p:cNvSpPr>
                <p:nvPr/>
              </p:nvSpPr>
              <p:spPr bwMode="auto">
                <a:xfrm>
                  <a:off x="1536" y="1008"/>
                  <a:ext cx="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80"/>
                <p:cNvSpPr txBox="1">
                  <a:spLocks noChangeArrowheads="1"/>
                </p:cNvSpPr>
                <p:nvPr/>
              </p:nvSpPr>
              <p:spPr bwMode="auto">
                <a:xfrm>
                  <a:off x="1264" y="1305"/>
                  <a:ext cx="91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Gas for CID</a:t>
                  </a:r>
                </a:p>
              </p:txBody>
            </p:sp>
            <p:sp>
              <p:nvSpPr>
                <p:cNvPr id="26" name="Line 81"/>
                <p:cNvSpPr>
                  <a:spLocks noChangeShapeType="1"/>
                </p:cNvSpPr>
                <p:nvPr/>
              </p:nvSpPr>
              <p:spPr bwMode="auto">
                <a:xfrm flipV="1">
                  <a:off x="1728" y="960"/>
                  <a:ext cx="0"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6" name="Text Box 82"/>
            <p:cNvSpPr txBox="1">
              <a:spLocks noChangeArrowheads="1"/>
            </p:cNvSpPr>
            <p:nvPr/>
          </p:nvSpPr>
          <p:spPr bwMode="auto">
            <a:xfrm>
              <a:off x="1047" y="1838"/>
              <a:ext cx="3647"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dirty="0"/>
                <a:t>Selected Reaction Monitoring (SRM)</a:t>
              </a:r>
            </a:p>
          </p:txBody>
        </p:sp>
      </p:grpSp>
      <p:sp>
        <p:nvSpPr>
          <p:cNvPr id="54" name="Slide Number Placeholder 53"/>
          <p:cNvSpPr>
            <a:spLocks noGrp="1"/>
          </p:cNvSpPr>
          <p:nvPr>
            <p:ph type="sldNum" sz="quarter" idx="12"/>
          </p:nvPr>
        </p:nvSpPr>
        <p:spPr/>
        <p:txBody>
          <a:bodyPr/>
          <a:lstStyle/>
          <a:p>
            <a:fld id="{68534753-62CD-481E-80A6-3CB50A7F8A20}" type="slidenum">
              <a:rPr lang="en-US" smtClean="0"/>
              <a:t>29</a:t>
            </a:fld>
            <a:endParaRPr lang="en-US"/>
          </a:p>
        </p:txBody>
      </p:sp>
    </p:spTree>
    <p:extLst>
      <p:ext uri="{BB962C8B-B14F-4D97-AF65-F5344CB8AC3E}">
        <p14:creationId xmlns:p14="http://schemas.microsoft.com/office/powerpoint/2010/main" val="5423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Skyline</a:t>
            </a:r>
            <a:endParaRPr lang="en-US"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12" y="1541780"/>
            <a:ext cx="8305800" cy="470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68534753-62CD-481E-80A6-3CB50A7F8A20}" type="slidenum">
              <a:rPr lang="en-US" smtClean="0"/>
              <a:t>3</a:t>
            </a:fld>
            <a:endParaRPr lang="en-US"/>
          </a:p>
        </p:txBody>
      </p:sp>
    </p:spTree>
    <p:extLst>
      <p:ext uri="{BB962C8B-B14F-4D97-AF65-F5344CB8AC3E}">
        <p14:creationId xmlns:p14="http://schemas.microsoft.com/office/powerpoint/2010/main" val="31042750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Collision Energy Optimization</a:t>
            </a:r>
          </a:p>
        </p:txBody>
      </p:sp>
      <p:sp>
        <p:nvSpPr>
          <p:cNvPr id="68611" name="Rectangle 3"/>
          <p:cNvSpPr>
            <a:spLocks noGrp="1" noChangeArrowheads="1"/>
          </p:cNvSpPr>
          <p:nvPr>
            <p:ph type="body" sz="half" idx="1"/>
          </p:nvPr>
        </p:nvSpPr>
        <p:spPr>
          <a:xfrm>
            <a:off x="412810" y="1143000"/>
            <a:ext cx="8305800" cy="4754563"/>
          </a:xfrm>
        </p:spPr>
        <p:txBody>
          <a:bodyPr/>
          <a:lstStyle/>
          <a:p>
            <a:r>
              <a:rPr lang="en-US" sz="2000" dirty="0"/>
              <a:t>Conducted to determine the energy that will produce the </a:t>
            </a:r>
            <a:r>
              <a:rPr lang="en-US" sz="2000" dirty="0" smtClean="0"/>
              <a:t>largest </a:t>
            </a:r>
            <a:r>
              <a:rPr lang="en-US" sz="2000" dirty="0"/>
              <a:t>intensity </a:t>
            </a:r>
            <a:r>
              <a:rPr lang="en-US" sz="2000" dirty="0" smtClean="0"/>
              <a:t>from each product ion </a:t>
            </a:r>
            <a:r>
              <a:rPr lang="en-US" sz="2000" dirty="0"/>
              <a:t>from the CID event</a:t>
            </a:r>
          </a:p>
          <a:p>
            <a:r>
              <a:rPr lang="en-US" sz="2000" dirty="0"/>
              <a:t>Vary CE and monitor MS intensity</a:t>
            </a:r>
          </a:p>
          <a:p>
            <a:r>
              <a:rPr lang="en-US" sz="2000" dirty="0"/>
              <a:t>Usually done by sample infusion with syringe </a:t>
            </a:r>
            <a:r>
              <a:rPr lang="en-US" sz="2000" dirty="0" smtClean="0"/>
              <a:t>pump</a:t>
            </a:r>
          </a:p>
          <a:p>
            <a:r>
              <a:rPr lang="en-US" sz="2000" dirty="0" smtClean="0"/>
              <a:t>Efficiently done on-line with LC using </a:t>
            </a:r>
            <a:r>
              <a:rPr lang="en-US" sz="2000" dirty="0" smtClean="0"/>
              <a:t>Skyline</a:t>
            </a:r>
          </a:p>
          <a:p>
            <a:r>
              <a:rPr lang="en-US" sz="2000" dirty="0" smtClean="0"/>
              <a:t>Correlations can be modeled on optimal CE </a:t>
            </a:r>
            <a:r>
              <a:rPr lang="en-US" sz="2000" dirty="0" err="1" smtClean="0"/>
              <a:t>vs</a:t>
            </a:r>
            <a:r>
              <a:rPr lang="en-US" sz="2000" dirty="0" smtClean="0"/>
              <a:t> m/z and z </a:t>
            </a:r>
            <a:endParaRPr lang="en-US" sz="2000" dirty="0"/>
          </a:p>
        </p:txBody>
      </p:sp>
      <p:graphicFrame>
        <p:nvGraphicFramePr>
          <p:cNvPr id="68612" name="Object 4"/>
          <p:cNvGraphicFramePr>
            <a:graphicFrameLocks noGrp="1" noChangeAspect="1"/>
          </p:cNvGraphicFramePr>
          <p:nvPr>
            <p:ph sz="quarter" idx="2"/>
          </p:nvPr>
        </p:nvGraphicFramePr>
        <p:xfrm>
          <a:off x="76200" y="3443288"/>
          <a:ext cx="4572000" cy="3041650"/>
        </p:xfrm>
        <a:graphic>
          <a:graphicData uri="http://schemas.openxmlformats.org/presentationml/2006/ole">
            <mc:AlternateContent xmlns:mc="http://schemas.openxmlformats.org/markup-compatibility/2006">
              <mc:Choice xmlns:v="urn:schemas-microsoft-com:vml" Requires="v">
                <p:oleObj spid="_x0000_s9256" name="Chart" r:id="rId3" imgW="4724400" imgH="3143250" progId="Excel.Chart.8">
                  <p:embed/>
                </p:oleObj>
              </mc:Choice>
              <mc:Fallback>
                <p:oleObj name="Chart" r:id="rId3" imgW="4724400" imgH="3143250"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0262"/>
                      <a:stretch>
                        <a:fillRect/>
                      </a:stretch>
                    </p:blipFill>
                    <p:spPr bwMode="auto">
                      <a:xfrm>
                        <a:off x="76200" y="3443288"/>
                        <a:ext cx="4572000"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4" name="Object 6"/>
          <p:cNvGraphicFramePr>
            <a:graphicFrameLocks noGrp="1" noChangeAspect="1"/>
          </p:cNvGraphicFramePr>
          <p:nvPr>
            <p:ph sz="quarter" idx="3"/>
            <p:extLst>
              <p:ext uri="{D42A27DB-BD31-4B8C-83A1-F6EECF244321}">
                <p14:modId xmlns:p14="http://schemas.microsoft.com/office/powerpoint/2010/main" val="1599949976"/>
              </p:ext>
            </p:extLst>
          </p:nvPr>
        </p:nvGraphicFramePr>
        <p:xfrm>
          <a:off x="4572000" y="3352800"/>
          <a:ext cx="4572000" cy="3429000"/>
        </p:xfrm>
        <a:graphic>
          <a:graphicData uri="http://schemas.openxmlformats.org/presentationml/2006/ole">
            <mc:AlternateContent xmlns:mc="http://schemas.openxmlformats.org/markup-compatibility/2006">
              <mc:Choice xmlns:v="urn:schemas-microsoft-com:vml" Requires="v">
                <p:oleObj spid="_x0000_s9257" name="Chart" r:id="rId5" imgW="4552950" imgH="3324225" progId="Excel.Chart.8">
                  <p:embed/>
                </p:oleObj>
              </mc:Choice>
              <mc:Fallback>
                <p:oleObj name="Chart" r:id="rId5" imgW="4552950" imgH="3324225" progId="Excel.Chart.8">
                  <p:embed/>
                  <p:pic>
                    <p:nvPicPr>
                      <p:cNvPr id="0" name=""/>
                      <p:cNvPicPr>
                        <a:picLocks noRot="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352800"/>
                        <a:ext cx="4572000" cy="3429000"/>
                      </a:xfrm>
                      <a:prstGeom prst="rect">
                        <a:avLst/>
                      </a:prstGeom>
                      <a:noFill/>
                      <a:ln>
                        <a:noFill/>
                      </a:ln>
                      <a:effectLst/>
                      <a:extLst/>
                    </p:spPr>
                  </p:pic>
                </p:oleObj>
              </mc:Fallback>
            </mc:AlternateContent>
          </a:graphicData>
        </a:graphic>
      </p:graphicFrame>
      <p:sp>
        <p:nvSpPr>
          <p:cNvPr id="68616" name="Text Box 8"/>
          <p:cNvSpPr txBox="1">
            <a:spLocks noChangeArrowheads="1"/>
          </p:cNvSpPr>
          <p:nvPr/>
        </p:nvSpPr>
        <p:spPr bwMode="auto">
          <a:xfrm>
            <a:off x="1676400" y="6491288"/>
            <a:ext cx="1752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CE (V)</a:t>
            </a:r>
          </a:p>
        </p:txBody>
      </p:sp>
      <p:sp>
        <p:nvSpPr>
          <p:cNvPr id="2" name="Slide Number Placeholder 1"/>
          <p:cNvSpPr>
            <a:spLocks noGrp="1"/>
          </p:cNvSpPr>
          <p:nvPr>
            <p:ph type="sldNum" sz="quarter" idx="10"/>
          </p:nvPr>
        </p:nvSpPr>
        <p:spPr>
          <a:xfrm>
            <a:off x="7010400" y="6381750"/>
            <a:ext cx="2133600" cy="476250"/>
          </a:xfrm>
        </p:spPr>
        <p:txBody>
          <a:bodyPr/>
          <a:lstStyle/>
          <a:p>
            <a:fld id="{5AF88AD1-C93D-4A28-B05E-72C7EA589B64}" type="slidenum">
              <a:rPr lang="en-US" smtClean="0"/>
              <a:pPr/>
              <a:t>30</a:t>
            </a:fld>
            <a:endParaRPr lang="en-US" dirty="0"/>
          </a:p>
        </p:txBody>
      </p:sp>
    </p:spTree>
    <p:extLst>
      <p:ext uri="{BB962C8B-B14F-4D97-AF65-F5344CB8AC3E}">
        <p14:creationId xmlns:p14="http://schemas.microsoft.com/office/powerpoint/2010/main" val="114895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86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868362"/>
          </a:xfrm>
        </p:spPr>
        <p:txBody>
          <a:bodyPr>
            <a:noAutofit/>
          </a:bodyPr>
          <a:lstStyle/>
          <a:p>
            <a:r>
              <a:rPr lang="en-US" sz="3200" dirty="0" smtClean="0"/>
              <a:t>Options in Skyline for on-line CE optimization</a:t>
            </a:r>
            <a:endParaRPr lang="en-US" sz="3200" dirty="0"/>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889"/>
          <a:stretch/>
        </p:blipFill>
        <p:spPr bwMode="auto">
          <a:xfrm>
            <a:off x="385004" y="1371600"/>
            <a:ext cx="8360240" cy="473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68534753-62CD-481E-80A6-3CB50A7F8A20}" type="slidenum">
              <a:rPr lang="en-US" smtClean="0"/>
              <a:t>31</a:t>
            </a:fld>
            <a:endParaRPr lang="en-US"/>
          </a:p>
        </p:txBody>
      </p:sp>
    </p:spTree>
    <p:extLst>
      <p:ext uri="{BB962C8B-B14F-4D97-AF65-F5344CB8AC3E}">
        <p14:creationId xmlns:p14="http://schemas.microsoft.com/office/powerpoint/2010/main" val="212401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Results</a:t>
            </a:r>
            <a:endParaRPr lang="en-US" dirty="0"/>
          </a:p>
        </p:txBody>
      </p:sp>
      <p:sp>
        <p:nvSpPr>
          <p:cNvPr id="3" name="Slide Number Placeholder 2"/>
          <p:cNvSpPr>
            <a:spLocks noGrp="1"/>
          </p:cNvSpPr>
          <p:nvPr>
            <p:ph type="sldNum" sz="quarter" idx="12"/>
          </p:nvPr>
        </p:nvSpPr>
        <p:spPr/>
        <p:txBody>
          <a:bodyPr/>
          <a:lstStyle/>
          <a:p>
            <a:fld id="{68534753-62CD-481E-80A6-3CB50A7F8A20}" type="slidenum">
              <a:rPr lang="en-US" smtClean="0"/>
              <a:t>32</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3714750"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285" y="1752599"/>
            <a:ext cx="4128915"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2007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Change Transitions to “Single” for viewing CE optimization data</a:t>
            </a:r>
            <a:endParaRPr lang="en-US" sz="3600" dirty="0"/>
          </a:p>
        </p:txBody>
      </p:sp>
      <p:sp>
        <p:nvSpPr>
          <p:cNvPr id="3" name="Slide Number Placeholder 2"/>
          <p:cNvSpPr>
            <a:spLocks noGrp="1"/>
          </p:cNvSpPr>
          <p:nvPr>
            <p:ph type="sldNum" sz="quarter" idx="12"/>
          </p:nvPr>
        </p:nvSpPr>
        <p:spPr/>
        <p:txBody>
          <a:bodyPr/>
          <a:lstStyle/>
          <a:p>
            <a:fld id="{68534753-62CD-481E-80A6-3CB50A7F8A20}" type="slidenum">
              <a:rPr lang="en-US" smtClean="0"/>
              <a:t>33</a:t>
            </a:fld>
            <a:endParaRPr lang="en-US"/>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3741" b="4549"/>
          <a:stretch/>
        </p:blipFill>
        <p:spPr bwMode="auto">
          <a:xfrm>
            <a:off x="381000" y="1447800"/>
            <a:ext cx="8368258" cy="5208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05087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229600" cy="868362"/>
          </a:xfrm>
        </p:spPr>
        <p:txBody>
          <a:bodyPr>
            <a:normAutofit/>
          </a:bodyPr>
          <a:lstStyle/>
          <a:p>
            <a:r>
              <a:rPr lang="en-US" sz="4000" dirty="0" smtClean="0"/>
              <a:t>Each color is a different CE voltage!</a:t>
            </a:r>
            <a:endParaRPr lang="en-US" sz="4000" dirty="0"/>
          </a:p>
        </p:txBody>
      </p:sp>
      <p:sp>
        <p:nvSpPr>
          <p:cNvPr id="3" name="Slide Number Placeholder 2"/>
          <p:cNvSpPr>
            <a:spLocks noGrp="1"/>
          </p:cNvSpPr>
          <p:nvPr>
            <p:ph type="sldNum" sz="quarter" idx="12"/>
          </p:nvPr>
        </p:nvSpPr>
        <p:spPr/>
        <p:txBody>
          <a:bodyPr/>
          <a:lstStyle/>
          <a:p>
            <a:fld id="{68534753-62CD-481E-80A6-3CB50A7F8A20}" type="slidenum">
              <a:rPr lang="en-US" smtClean="0"/>
              <a:t>34</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64" y="1295399"/>
            <a:ext cx="8734535" cy="547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descr="C:\Users\susan.abbatiello\AppData\Local\Microsoft\Windows\Temporary Internet Files\Content.IE5\ERKYMMFQ\1024px-Emoji_u1f64c.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9" y="5334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411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Check your Data before Proceeding!</a:t>
            </a:r>
            <a:endParaRPr lang="en-US" dirty="0"/>
          </a:p>
        </p:txBody>
      </p:sp>
      <p:sp>
        <p:nvSpPr>
          <p:cNvPr id="4" name="Content Placeholder 3"/>
          <p:cNvSpPr>
            <a:spLocks noGrp="1"/>
          </p:cNvSpPr>
          <p:nvPr>
            <p:ph idx="1"/>
          </p:nvPr>
        </p:nvSpPr>
        <p:spPr>
          <a:xfrm>
            <a:off x="457200" y="1295400"/>
            <a:ext cx="8229600" cy="4830763"/>
          </a:xfrm>
        </p:spPr>
        <p:txBody>
          <a:bodyPr>
            <a:normAutofit/>
          </a:bodyPr>
          <a:lstStyle/>
          <a:p>
            <a:r>
              <a:rPr lang="en-US" sz="2400" dirty="0" smtClean="0"/>
              <a:t>Fix RT outliers</a:t>
            </a:r>
            <a:endParaRPr lang="en-US" sz="2400" dirty="0"/>
          </a:p>
        </p:txBody>
      </p:sp>
      <p:sp>
        <p:nvSpPr>
          <p:cNvPr id="3" name="Slide Number Placeholder 2"/>
          <p:cNvSpPr>
            <a:spLocks noGrp="1"/>
          </p:cNvSpPr>
          <p:nvPr>
            <p:ph type="sldNum" sz="quarter" idx="12"/>
          </p:nvPr>
        </p:nvSpPr>
        <p:spPr/>
        <p:txBody>
          <a:bodyPr/>
          <a:lstStyle/>
          <a:p>
            <a:fld id="{68534753-62CD-481E-80A6-3CB50A7F8A20}" type="slidenum">
              <a:rPr lang="en-US" smtClean="0"/>
              <a:t>35</a:t>
            </a:fld>
            <a:endParaRPr 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71600"/>
            <a:ext cx="4153860" cy="258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543800" y="2664619"/>
            <a:ext cx="914400" cy="369332"/>
          </a:xfrm>
          <a:prstGeom prst="rect">
            <a:avLst/>
          </a:prstGeom>
          <a:noFill/>
        </p:spPr>
        <p:txBody>
          <a:bodyPr wrap="square" rtlCol="0">
            <a:spAutoFit/>
          </a:bodyPr>
          <a:lstStyle/>
          <a:p>
            <a:r>
              <a:rPr lang="en-US" dirty="0" smtClean="0"/>
              <a:t>Before</a:t>
            </a:r>
            <a:endParaRPr lang="en-US" dirty="0"/>
          </a:p>
        </p:txBody>
      </p:sp>
      <p:grpSp>
        <p:nvGrpSpPr>
          <p:cNvPr id="7" name="Group 6"/>
          <p:cNvGrpSpPr/>
          <p:nvPr/>
        </p:nvGrpSpPr>
        <p:grpSpPr>
          <a:xfrm>
            <a:off x="4495801" y="1371600"/>
            <a:ext cx="4153860" cy="2586039"/>
            <a:chOff x="4495801" y="3581400"/>
            <a:chExt cx="4153860" cy="2586039"/>
          </a:xfrm>
        </p:grpSpPr>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1" y="3581400"/>
              <a:ext cx="4153860" cy="258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43800" y="4507468"/>
              <a:ext cx="914400" cy="369332"/>
            </a:xfrm>
            <a:prstGeom prst="rect">
              <a:avLst/>
            </a:prstGeom>
            <a:noFill/>
          </p:spPr>
          <p:txBody>
            <a:bodyPr wrap="square" rtlCol="0">
              <a:spAutoFit/>
            </a:bodyPr>
            <a:lstStyle/>
            <a:p>
              <a:r>
                <a:rPr lang="en-US" dirty="0" smtClean="0"/>
                <a:t>After</a:t>
              </a:r>
              <a:endParaRPr lang="en-US" dirty="0"/>
            </a:p>
          </p:txBody>
        </p:sp>
      </p:grpSp>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70863"/>
            <a:ext cx="3667125" cy="390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a:off x="3429000" y="1600200"/>
            <a:ext cx="10668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 name="Content Placeholder 3"/>
          <p:cNvSpPr txBox="1">
            <a:spLocks/>
          </p:cNvSpPr>
          <p:nvPr/>
        </p:nvSpPr>
        <p:spPr>
          <a:xfrm>
            <a:off x="4269419" y="4267200"/>
            <a:ext cx="2019966" cy="19530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“Use Results” to generate CE regression equations</a:t>
            </a:r>
            <a:endParaRPr lang="en-US" sz="2400" dirty="0"/>
          </a:p>
        </p:txBody>
      </p:sp>
      <p:cxnSp>
        <p:nvCxnSpPr>
          <p:cNvPr id="12" name="Straight Arrow Connector 11"/>
          <p:cNvCxnSpPr/>
          <p:nvPr/>
        </p:nvCxnSpPr>
        <p:spPr>
          <a:xfrm flipH="1">
            <a:off x="3733800" y="5029200"/>
            <a:ext cx="7620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1966" y="3957639"/>
            <a:ext cx="1909763" cy="284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006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far off are we? </a:t>
            </a:r>
            <a:endParaRPr lang="en-US" dirty="0"/>
          </a:p>
        </p:txBody>
      </p:sp>
      <p:sp>
        <p:nvSpPr>
          <p:cNvPr id="3" name="Slide Number Placeholder 2"/>
          <p:cNvSpPr>
            <a:spLocks noGrp="1"/>
          </p:cNvSpPr>
          <p:nvPr>
            <p:ph type="sldNum" sz="quarter" idx="12"/>
          </p:nvPr>
        </p:nvSpPr>
        <p:spPr/>
        <p:txBody>
          <a:bodyPr/>
          <a:lstStyle/>
          <a:p>
            <a:fld id="{68534753-62CD-481E-80A6-3CB50A7F8A20}" type="slidenum">
              <a:rPr lang="en-US" smtClean="0"/>
              <a:t>36</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47520056"/>
              </p:ext>
            </p:extLst>
          </p:nvPr>
        </p:nvGraphicFramePr>
        <p:xfrm>
          <a:off x="5791200" y="2228291"/>
          <a:ext cx="2667000" cy="2038908"/>
        </p:xfrm>
        <a:graphic>
          <a:graphicData uri="http://schemas.openxmlformats.org/drawingml/2006/table">
            <a:tbl>
              <a:tblPr>
                <a:tableStyleId>{5C22544A-7EE6-4342-B048-85BDC9FD1C3A}</a:tableStyleId>
              </a:tblPr>
              <a:tblGrid>
                <a:gridCol w="666750"/>
                <a:gridCol w="1111250"/>
                <a:gridCol w="889000"/>
              </a:tblGrid>
              <a:tr h="339818">
                <a:tc>
                  <a:txBody>
                    <a:bodyPr/>
                    <a:lstStyle/>
                    <a:p>
                      <a:pPr algn="l" fontAlgn="b"/>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m/z</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CE</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9818">
                <a:tc>
                  <a:txBody>
                    <a:bodyPr/>
                    <a:lstStyle/>
                    <a:p>
                      <a:pPr algn="l" fontAlgn="b"/>
                      <a:r>
                        <a:rPr lang="en-US" sz="1800" u="none" strike="noStrike" dirty="0">
                          <a:effectLst/>
                        </a:rPr>
                        <a:t>Before</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500</a:t>
                      </a:r>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smtClean="0">
                          <a:effectLst/>
                        </a:rPr>
                        <a:t>19.3097</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9818">
                <a:tc>
                  <a:txBody>
                    <a:bodyPr/>
                    <a:lstStyle/>
                    <a:p>
                      <a:pPr algn="l" fontAlgn="b"/>
                      <a:r>
                        <a:rPr lang="en-US" sz="1800" u="none" strike="noStrike" dirty="0">
                          <a:effectLst/>
                        </a:rPr>
                        <a:t>After</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500</a:t>
                      </a:r>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smtClean="0">
                          <a:effectLst/>
                        </a:rPr>
                        <a:t>19.2877</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9818">
                <a:tc>
                  <a:txBody>
                    <a:bodyPr/>
                    <a:lstStyle/>
                    <a:p>
                      <a:pPr algn="l" fontAlgn="b"/>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9818">
                <a:tc>
                  <a:txBody>
                    <a:bodyPr/>
                    <a:lstStyle/>
                    <a:p>
                      <a:pPr algn="l" fontAlgn="b"/>
                      <a:r>
                        <a:rPr lang="en-US" sz="1800" u="none" strike="noStrike">
                          <a:effectLst/>
                        </a:rPr>
                        <a:t>Before</a:t>
                      </a:r>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500</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16.2623</a:t>
                      </a:r>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39818">
                <a:tc>
                  <a:txBody>
                    <a:bodyPr/>
                    <a:lstStyle/>
                    <a:p>
                      <a:pPr algn="l" fontAlgn="b"/>
                      <a:r>
                        <a:rPr lang="en-US" sz="1800" u="none" strike="noStrike">
                          <a:effectLst/>
                        </a:rPr>
                        <a:t>After</a:t>
                      </a:r>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500</a:t>
                      </a:r>
                      <a:endParaRPr lang="en-US" sz="18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19.1133</a:t>
                      </a:r>
                      <a:endParaRPr lang="en-US" sz="18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5" name="TextBox 4"/>
          <p:cNvSpPr txBox="1"/>
          <p:nvPr/>
        </p:nvSpPr>
        <p:spPr>
          <a:xfrm>
            <a:off x="5334000" y="2754868"/>
            <a:ext cx="609600" cy="369332"/>
          </a:xfrm>
          <a:prstGeom prst="rect">
            <a:avLst/>
          </a:prstGeom>
          <a:noFill/>
        </p:spPr>
        <p:txBody>
          <a:bodyPr wrap="square" rtlCol="0">
            <a:spAutoFit/>
          </a:bodyPr>
          <a:lstStyle/>
          <a:p>
            <a:r>
              <a:rPr lang="en-US" dirty="0" smtClean="0"/>
              <a:t>2+</a:t>
            </a:r>
            <a:endParaRPr lang="en-US" dirty="0"/>
          </a:p>
        </p:txBody>
      </p:sp>
      <p:sp>
        <p:nvSpPr>
          <p:cNvPr id="6" name="TextBox 5"/>
          <p:cNvSpPr txBox="1"/>
          <p:nvPr/>
        </p:nvSpPr>
        <p:spPr>
          <a:xfrm>
            <a:off x="5334000" y="3745468"/>
            <a:ext cx="609600" cy="369332"/>
          </a:xfrm>
          <a:prstGeom prst="rect">
            <a:avLst/>
          </a:prstGeom>
          <a:noFill/>
        </p:spPr>
        <p:txBody>
          <a:bodyPr wrap="square" rtlCol="0">
            <a:spAutoFit/>
          </a:bodyPr>
          <a:lstStyle/>
          <a:p>
            <a:r>
              <a:rPr lang="en-US" dirty="0" smtClean="0"/>
              <a:t>3+</a:t>
            </a:r>
            <a:endParaRPr 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3667125" cy="390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3276600" y="3505200"/>
            <a:ext cx="152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94956" y="2608556"/>
            <a:ext cx="457200" cy="1676400"/>
          </a:xfrm>
          <a:prstGeom prst="rect">
            <a:avLst/>
          </a:prstGeom>
          <a:solidFill>
            <a:srgbClr val="D9D9D9">
              <a:alpha val="4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3429000" y="2057400"/>
            <a:ext cx="1447800" cy="1524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76800" y="1828800"/>
            <a:ext cx="3124200" cy="381000"/>
          </a:xfrm>
          <a:prstGeom prst="rect">
            <a:avLst/>
          </a:prstGeom>
          <a:noFill/>
        </p:spPr>
        <p:txBody>
          <a:bodyPr wrap="square" rtlCol="0">
            <a:spAutoFit/>
          </a:bodyPr>
          <a:lstStyle/>
          <a:p>
            <a:r>
              <a:rPr lang="en-US" dirty="0" smtClean="0"/>
              <a:t>Throwing off regression a bit…</a:t>
            </a:r>
            <a:endParaRPr lang="en-US" dirty="0"/>
          </a:p>
        </p:txBody>
      </p:sp>
      <p:cxnSp>
        <p:nvCxnSpPr>
          <p:cNvPr id="14" name="Straight Arrow Connector 13"/>
          <p:cNvCxnSpPr/>
          <p:nvPr/>
        </p:nvCxnSpPr>
        <p:spPr>
          <a:xfrm>
            <a:off x="8001000" y="4284956"/>
            <a:ext cx="0" cy="8204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76800" y="5105400"/>
            <a:ext cx="3810000" cy="369332"/>
          </a:xfrm>
          <a:prstGeom prst="rect">
            <a:avLst/>
          </a:prstGeom>
          <a:noFill/>
        </p:spPr>
        <p:txBody>
          <a:bodyPr wrap="square" rtlCol="0">
            <a:spAutoFit/>
          </a:bodyPr>
          <a:lstStyle/>
          <a:p>
            <a:r>
              <a:rPr lang="en-US" dirty="0" smtClean="0"/>
              <a:t>3+ precursors sometimes have issues…</a:t>
            </a:r>
            <a:endParaRPr lang="en-US" dirty="0"/>
          </a:p>
        </p:txBody>
      </p:sp>
    </p:spTree>
    <p:extLst>
      <p:ext uri="{BB962C8B-B14F-4D97-AF65-F5344CB8AC3E}">
        <p14:creationId xmlns:p14="http://schemas.microsoft.com/office/powerpoint/2010/main" val="29742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914400" y="301625"/>
            <a:ext cx="7769225" cy="1143000"/>
          </a:xfrm>
        </p:spPr>
        <p:txBody>
          <a:bodyPr/>
          <a:lstStyle/>
          <a:p>
            <a:r>
              <a:rPr lang="en-US" sz="3200" dirty="0"/>
              <a:t>Weird Cases: </a:t>
            </a:r>
            <a:r>
              <a:rPr lang="en-US" sz="3200" dirty="0" smtClean="0"/>
              <a:t/>
            </a:r>
            <a:br>
              <a:rPr lang="en-US" sz="3200" dirty="0" smtClean="0"/>
            </a:br>
            <a:r>
              <a:rPr lang="en-US" sz="3200" dirty="0" smtClean="0"/>
              <a:t>+</a:t>
            </a:r>
            <a:r>
              <a:rPr lang="en-US" sz="3200" dirty="0"/>
              <a:t>3 precursor and +2 product</a:t>
            </a:r>
          </a:p>
        </p:txBody>
      </p:sp>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191375" cy="503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A59DBE7-F5AA-4F66-A564-2580BEC7AB9D}" type="slidenum">
              <a:rPr lang="en-US" smtClean="0"/>
              <a:pPr/>
              <a:t>37</a:t>
            </a:fld>
            <a:endParaRPr lang="en-US"/>
          </a:p>
        </p:txBody>
      </p:sp>
    </p:spTree>
    <p:extLst>
      <p:ext uri="{BB962C8B-B14F-4D97-AF65-F5344CB8AC3E}">
        <p14:creationId xmlns:p14="http://schemas.microsoft.com/office/powerpoint/2010/main" val="303976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14400" y="76200"/>
            <a:ext cx="7313612" cy="1143000"/>
          </a:xfrm>
        </p:spPr>
        <p:txBody>
          <a:bodyPr/>
          <a:lstStyle/>
          <a:p>
            <a:r>
              <a:rPr lang="en-US" sz="2800" dirty="0"/>
              <a:t>Similar on Agilent </a:t>
            </a:r>
            <a:r>
              <a:rPr lang="en-US" sz="2800" dirty="0" smtClean="0"/>
              <a:t>6460:</a:t>
            </a:r>
            <a:br>
              <a:rPr lang="en-US" sz="2800" dirty="0" smtClean="0"/>
            </a:br>
            <a:r>
              <a:rPr lang="en-US" sz="2800" dirty="0" smtClean="0"/>
              <a:t>Before </a:t>
            </a:r>
            <a:r>
              <a:rPr lang="en-US" sz="2800" dirty="0"/>
              <a:t>Refining Equations</a:t>
            </a:r>
          </a:p>
        </p:txBody>
      </p:sp>
      <p:pic>
        <p:nvPicPr>
          <p:cNvPr id="655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839200" cy="531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54CEDB9D-10F0-49E9-9144-12FCCBA2AF20}" type="slidenum">
              <a:rPr lang="en-US" smtClean="0"/>
              <a:pPr/>
              <a:t>38</a:t>
            </a:fld>
            <a:endParaRPr lang="en-US"/>
          </a:p>
        </p:txBody>
      </p:sp>
    </p:spTree>
    <p:extLst>
      <p:ext uri="{BB962C8B-B14F-4D97-AF65-F5344CB8AC3E}">
        <p14:creationId xmlns:p14="http://schemas.microsoft.com/office/powerpoint/2010/main" val="30375924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sz="3200" dirty="0" smtClean="0"/>
              <a:t>Precursor Level Optimization</a:t>
            </a:r>
            <a:br>
              <a:rPr lang="en-US" sz="3200" dirty="0" smtClean="0"/>
            </a:br>
            <a:r>
              <a:rPr lang="en-US" sz="3200" dirty="0" smtClean="0"/>
              <a:t>Looks at total signal from all products at each CE</a:t>
            </a:r>
            <a:endParaRPr lang="en-US" sz="3200" dirty="0"/>
          </a:p>
        </p:txBody>
      </p:sp>
      <p:sp>
        <p:nvSpPr>
          <p:cNvPr id="3" name="Slide Number Placeholder 2"/>
          <p:cNvSpPr>
            <a:spLocks noGrp="1"/>
          </p:cNvSpPr>
          <p:nvPr>
            <p:ph type="sldNum" sz="quarter" idx="12"/>
          </p:nvPr>
        </p:nvSpPr>
        <p:spPr/>
        <p:txBody>
          <a:bodyPr/>
          <a:lstStyle/>
          <a:p>
            <a:fld id="{68534753-62CD-481E-80A6-3CB50A7F8A20}" type="slidenum">
              <a:rPr lang="en-US" smtClean="0"/>
              <a:t>39</a:t>
            </a:fld>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36597"/>
            <a:ext cx="8229600" cy="544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174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a Spectral Library</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39147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408" y="2780118"/>
            <a:ext cx="3305175" cy="3763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326472"/>
            <a:ext cx="4024355"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55989"/>
          <a:stretch/>
        </p:blipFill>
        <p:spPr bwMode="auto">
          <a:xfrm>
            <a:off x="5105400" y="4233862"/>
            <a:ext cx="3914775" cy="230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 y="1219200"/>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9" name="TextBox 8"/>
          <p:cNvSpPr txBox="1"/>
          <p:nvPr/>
        </p:nvSpPr>
        <p:spPr>
          <a:xfrm>
            <a:off x="1113408" y="2925024"/>
            <a:ext cx="381000"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10" name="TextBox 9"/>
          <p:cNvSpPr txBox="1"/>
          <p:nvPr/>
        </p:nvSpPr>
        <p:spPr>
          <a:xfrm>
            <a:off x="4701327" y="1219200"/>
            <a:ext cx="381000" cy="369332"/>
          </a:xfrm>
          <a:prstGeom prst="rect">
            <a:avLst/>
          </a:prstGeom>
          <a:noFill/>
        </p:spPr>
        <p:txBody>
          <a:bodyPr wrap="square" rtlCol="0">
            <a:spAutoFit/>
          </a:bodyPr>
          <a:lstStyle/>
          <a:p>
            <a:r>
              <a:rPr lang="en-US" b="1" dirty="0" smtClean="0">
                <a:solidFill>
                  <a:srgbClr val="FF0000"/>
                </a:solidFill>
              </a:rPr>
              <a:t>3</a:t>
            </a:r>
            <a:endParaRPr lang="en-US" b="1" dirty="0">
              <a:solidFill>
                <a:srgbClr val="FF0000"/>
              </a:solidFill>
            </a:endParaRPr>
          </a:p>
        </p:txBody>
      </p:sp>
      <p:sp>
        <p:nvSpPr>
          <p:cNvPr id="11" name="TextBox 10"/>
          <p:cNvSpPr txBox="1"/>
          <p:nvPr/>
        </p:nvSpPr>
        <p:spPr>
          <a:xfrm>
            <a:off x="5113538" y="4431268"/>
            <a:ext cx="381000" cy="369332"/>
          </a:xfrm>
          <a:prstGeom prst="rect">
            <a:avLst/>
          </a:prstGeom>
          <a:noFill/>
        </p:spPr>
        <p:txBody>
          <a:bodyPr wrap="square" rtlCol="0">
            <a:spAutoFit/>
          </a:bodyPr>
          <a:lstStyle/>
          <a:p>
            <a:r>
              <a:rPr lang="en-US" b="1" dirty="0" smtClean="0">
                <a:solidFill>
                  <a:srgbClr val="FF0000"/>
                </a:solidFill>
              </a:rPr>
              <a:t>4</a:t>
            </a:r>
            <a:endParaRPr lang="en-US" b="1" dirty="0">
              <a:solidFill>
                <a:srgbClr val="FF0000"/>
              </a:solidFill>
            </a:endParaRPr>
          </a:p>
        </p:txBody>
      </p:sp>
      <p:sp>
        <p:nvSpPr>
          <p:cNvPr id="5" name="TextBox 4"/>
          <p:cNvSpPr txBox="1"/>
          <p:nvPr/>
        </p:nvSpPr>
        <p:spPr>
          <a:xfrm>
            <a:off x="152400" y="6543675"/>
            <a:ext cx="8305800" cy="369332"/>
          </a:xfrm>
          <a:prstGeom prst="rect">
            <a:avLst/>
          </a:prstGeom>
          <a:noFill/>
        </p:spPr>
        <p:txBody>
          <a:bodyPr wrap="square" rtlCol="0">
            <a:spAutoFit/>
          </a:bodyPr>
          <a:lstStyle/>
          <a:p>
            <a:r>
              <a:rPr lang="en-US" dirty="0" smtClean="0"/>
              <a:t>Walk through library generation! </a:t>
            </a:r>
            <a:endParaRPr lang="en-US" dirty="0"/>
          </a:p>
        </p:txBody>
      </p:sp>
      <p:sp>
        <p:nvSpPr>
          <p:cNvPr id="3" name="Slide Number Placeholder 2"/>
          <p:cNvSpPr>
            <a:spLocks noGrp="1"/>
          </p:cNvSpPr>
          <p:nvPr>
            <p:ph type="sldNum" sz="quarter" idx="12"/>
          </p:nvPr>
        </p:nvSpPr>
        <p:spPr/>
        <p:txBody>
          <a:bodyPr/>
          <a:lstStyle/>
          <a:p>
            <a:fld id="{68534753-62CD-481E-80A6-3CB50A7F8A20}" type="slidenum">
              <a:rPr lang="en-US" smtClean="0"/>
              <a:t>4</a:t>
            </a:fld>
            <a:endParaRPr lang="en-US"/>
          </a:p>
        </p:txBody>
      </p:sp>
    </p:spTree>
    <p:extLst>
      <p:ext uri="{BB962C8B-B14F-4D97-AF65-F5344CB8AC3E}">
        <p14:creationId xmlns:p14="http://schemas.microsoft.com/office/powerpoint/2010/main" val="29127322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Product Level Optimization</a:t>
            </a:r>
            <a:r>
              <a:rPr lang="en-US" sz="2800" dirty="0" smtClean="0"/>
              <a:t/>
            </a:r>
            <a:br>
              <a:rPr lang="en-US" sz="2800" dirty="0" smtClean="0"/>
            </a:br>
            <a:r>
              <a:rPr lang="en-US" sz="2800" dirty="0" smtClean="0"/>
              <a:t>Looks at individual signal from each product at each CE</a:t>
            </a:r>
            <a:endParaRPr lang="en-US" sz="2800" dirty="0"/>
          </a:p>
        </p:txBody>
      </p:sp>
      <p:sp>
        <p:nvSpPr>
          <p:cNvPr id="3" name="Slide Number Placeholder 2"/>
          <p:cNvSpPr>
            <a:spLocks noGrp="1"/>
          </p:cNvSpPr>
          <p:nvPr>
            <p:ph type="sldNum" sz="quarter" idx="12"/>
          </p:nvPr>
        </p:nvSpPr>
        <p:spPr/>
        <p:txBody>
          <a:bodyPr/>
          <a:lstStyle/>
          <a:p>
            <a:fld id="{68534753-62CD-481E-80A6-3CB50A7F8A20}" type="slidenum">
              <a:rPr lang="en-US" smtClean="0"/>
              <a:t>40</a:t>
            </a:fld>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76" y="1371600"/>
            <a:ext cx="8124380" cy="5375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54723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915988" y="228600"/>
            <a:ext cx="7313612" cy="838200"/>
          </a:xfrm>
        </p:spPr>
        <p:txBody>
          <a:bodyPr/>
          <a:lstStyle/>
          <a:p>
            <a:r>
              <a:rPr lang="en-US" sz="3200" dirty="0"/>
              <a:t>What Does CE Optimization Buy You?</a:t>
            </a:r>
          </a:p>
        </p:txBody>
      </p:sp>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524000"/>
            <a:ext cx="81534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A59DBE7-F5AA-4F66-A564-2580BEC7AB9D}" type="slidenum">
              <a:rPr lang="en-US" smtClean="0"/>
              <a:pPr/>
              <a:t>41</a:t>
            </a:fld>
            <a:endParaRPr lang="en-US"/>
          </a:p>
        </p:txBody>
      </p:sp>
    </p:spTree>
    <p:extLst>
      <p:ext uri="{BB962C8B-B14F-4D97-AF65-F5344CB8AC3E}">
        <p14:creationId xmlns:p14="http://schemas.microsoft.com/office/powerpoint/2010/main" val="2339859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a:xfrm>
            <a:off x="914400" y="76200"/>
            <a:ext cx="7313612" cy="1143000"/>
          </a:xfrm>
        </p:spPr>
        <p:txBody>
          <a:bodyPr/>
          <a:lstStyle/>
          <a:p>
            <a:r>
              <a:rPr lang="en-US" sz="2800" dirty="0"/>
              <a:t>If you have good equations, do you need to optimize?</a:t>
            </a:r>
          </a:p>
        </p:txBody>
      </p:sp>
      <p:pic>
        <p:nvPicPr>
          <p:cNvPr id="727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716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16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13716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14800"/>
            <a:ext cx="22796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1148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1148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4114800"/>
            <a:ext cx="22812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0"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3263" y="2357438"/>
            <a:ext cx="265747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a:xfrm>
            <a:off x="6705600" y="6324600"/>
            <a:ext cx="2133600" cy="457200"/>
          </a:xfrm>
        </p:spPr>
        <p:txBody>
          <a:bodyPr/>
          <a:lstStyle/>
          <a:p>
            <a:fld id="{54CEDB9D-10F0-49E9-9144-12FCCBA2AF20}" type="slidenum">
              <a:rPr lang="en-US" smtClean="0"/>
              <a:pPr/>
              <a:t>42</a:t>
            </a:fld>
            <a:endParaRPr lang="en-US" dirty="0"/>
          </a:p>
        </p:txBody>
      </p:sp>
    </p:spTree>
    <p:extLst>
      <p:ext uri="{BB962C8B-B14F-4D97-AF65-F5344CB8AC3E}">
        <p14:creationId xmlns:p14="http://schemas.microsoft.com/office/powerpoint/2010/main" val="928236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Last word: Don’t forget about PTMs!</a:t>
            </a:r>
            <a:endParaRPr lang="en-US" dirty="0"/>
          </a:p>
        </p:txBody>
      </p:sp>
      <p:sp>
        <p:nvSpPr>
          <p:cNvPr id="4" name="Content Placeholder 3"/>
          <p:cNvSpPr>
            <a:spLocks noGrp="1"/>
          </p:cNvSpPr>
          <p:nvPr>
            <p:ph idx="1"/>
          </p:nvPr>
        </p:nvSpPr>
        <p:spPr>
          <a:xfrm>
            <a:off x="457200" y="1371600"/>
            <a:ext cx="8229600" cy="4525963"/>
          </a:xfrm>
        </p:spPr>
        <p:txBody>
          <a:bodyPr>
            <a:normAutofit/>
          </a:bodyPr>
          <a:lstStyle/>
          <a:p>
            <a:r>
              <a:rPr lang="en-US" sz="2400" dirty="0" smtClean="0"/>
              <a:t>During CID, energy can rearrange and “pop off” PTMs such as </a:t>
            </a:r>
            <a:r>
              <a:rPr lang="en-US" sz="2400" dirty="0" err="1" smtClean="0"/>
              <a:t>phospho</a:t>
            </a:r>
            <a:r>
              <a:rPr lang="en-US" sz="2400" dirty="0" smtClean="0"/>
              <a:t> or </a:t>
            </a:r>
            <a:r>
              <a:rPr lang="en-US" sz="2400" dirty="0" err="1" smtClean="0"/>
              <a:t>glyco</a:t>
            </a:r>
            <a:r>
              <a:rPr lang="en-US" sz="2400" dirty="0" smtClean="0"/>
              <a:t> groups (neutral loss)</a:t>
            </a:r>
          </a:p>
          <a:p>
            <a:r>
              <a:rPr lang="en-US" sz="2400" dirty="0" smtClean="0"/>
              <a:t>Resulting product ion may be the un-modified peptide, intact</a:t>
            </a:r>
          </a:p>
          <a:p>
            <a:pPr lvl="1"/>
            <a:r>
              <a:rPr lang="en-US" sz="2000" dirty="0" smtClean="0"/>
              <a:t>Peptide sequence information may be lost</a:t>
            </a:r>
          </a:p>
          <a:p>
            <a:pPr lvl="1"/>
            <a:r>
              <a:rPr lang="en-US" sz="2000" dirty="0" smtClean="0"/>
              <a:t>Site of modification may be lost</a:t>
            </a:r>
          </a:p>
          <a:p>
            <a:r>
              <a:rPr lang="en-US" sz="2400" dirty="0" smtClean="0"/>
              <a:t>HCD (higher energy collisional dissociation) is known to have this drawback (used on </a:t>
            </a:r>
            <a:r>
              <a:rPr lang="en-US" sz="2400" dirty="0" err="1" smtClean="0"/>
              <a:t>QqQs</a:t>
            </a:r>
            <a:r>
              <a:rPr lang="en-US" sz="2400" dirty="0" smtClean="0"/>
              <a:t>)</a:t>
            </a:r>
          </a:p>
          <a:p>
            <a:r>
              <a:rPr lang="en-US" sz="2400" dirty="0" smtClean="0"/>
              <a:t>Lower energy dissociation</a:t>
            </a:r>
            <a:br>
              <a:rPr lang="en-US" sz="2400" dirty="0" smtClean="0"/>
            </a:br>
            <a:r>
              <a:rPr lang="en-US" sz="2400" dirty="0" smtClean="0"/>
              <a:t> (like ECD, ETD) help here!</a:t>
            </a:r>
            <a:endParaRPr lang="en-US" sz="2400" dirty="0" smtClean="0"/>
          </a:p>
          <a:p>
            <a:endParaRPr lang="en-US" sz="2400" dirty="0" smtClean="0"/>
          </a:p>
        </p:txBody>
      </p:sp>
      <p:sp>
        <p:nvSpPr>
          <p:cNvPr id="3" name="Slide Number Placeholder 2"/>
          <p:cNvSpPr>
            <a:spLocks noGrp="1"/>
          </p:cNvSpPr>
          <p:nvPr>
            <p:ph type="sldNum" sz="quarter" idx="12"/>
          </p:nvPr>
        </p:nvSpPr>
        <p:spPr/>
        <p:txBody>
          <a:bodyPr/>
          <a:lstStyle/>
          <a:p>
            <a:fld id="{68534753-62CD-481E-80A6-3CB50A7F8A20}"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193" y="4108831"/>
            <a:ext cx="4976929" cy="2368169"/>
          </a:xfrm>
          <a:prstGeom prst="rect">
            <a:avLst/>
          </a:prstGeom>
        </p:spPr>
      </p:pic>
      <p:sp>
        <p:nvSpPr>
          <p:cNvPr id="8" name="Rectangle 7"/>
          <p:cNvSpPr/>
          <p:nvPr/>
        </p:nvSpPr>
        <p:spPr>
          <a:xfrm>
            <a:off x="76200" y="6504801"/>
            <a:ext cx="8229600" cy="276999"/>
          </a:xfrm>
          <a:prstGeom prst="rect">
            <a:avLst/>
          </a:prstGeom>
        </p:spPr>
        <p:txBody>
          <a:bodyPr wrap="square">
            <a:spAutoFit/>
          </a:bodyPr>
          <a:lstStyle/>
          <a:p>
            <a:r>
              <a:rPr lang="en-US" sz="1200" dirty="0" smtClean="0"/>
              <a:t>http://www.inf.fu-berlin.de/lehre/WS14/ProteomicsWS14/LUS/lu7a/483/objects/il_1600_mob_1124807/collision_chamber.png</a:t>
            </a:r>
            <a:endParaRPr lang="en-US" sz="1200" dirty="0"/>
          </a:p>
        </p:txBody>
      </p:sp>
    </p:spTree>
    <p:extLst>
      <p:ext uri="{BB962C8B-B14F-4D97-AF65-F5344CB8AC3E}">
        <p14:creationId xmlns:p14="http://schemas.microsoft.com/office/powerpoint/2010/main" val="3624227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Transition selection and optimization are important</a:t>
            </a:r>
          </a:p>
          <a:p>
            <a:r>
              <a:rPr lang="en-US" dirty="0" smtClean="0"/>
              <a:t>Balance the sensitivity gains you NEED with the efforts to acquire them!</a:t>
            </a:r>
          </a:p>
          <a:p>
            <a:r>
              <a:rPr lang="en-US" dirty="0" smtClean="0"/>
              <a:t>Always worry about interferences!</a:t>
            </a:r>
          </a:p>
          <a:p>
            <a:r>
              <a:rPr lang="en-US" dirty="0" smtClean="0"/>
              <a:t>There is nothing wrong with manually looking at your data</a:t>
            </a:r>
          </a:p>
          <a:p>
            <a:pPr lvl="1"/>
            <a:r>
              <a:rPr lang="en-US" dirty="0" smtClean="0"/>
              <a:t>Just know when to stop and trust the software </a:t>
            </a:r>
            <a:endParaRPr lang="en-US" dirty="0"/>
          </a:p>
        </p:txBody>
      </p:sp>
      <p:sp>
        <p:nvSpPr>
          <p:cNvPr id="4" name="Slide Number Placeholder 3"/>
          <p:cNvSpPr>
            <a:spLocks noGrp="1"/>
          </p:cNvSpPr>
          <p:nvPr>
            <p:ph type="sldNum" sz="quarter" idx="12"/>
          </p:nvPr>
        </p:nvSpPr>
        <p:spPr/>
        <p:txBody>
          <a:bodyPr/>
          <a:lstStyle/>
          <a:p>
            <a:fld id="{68534753-62CD-481E-80A6-3CB50A7F8A20}" type="slidenum">
              <a:rPr lang="en-US" smtClean="0"/>
              <a:t>44</a:t>
            </a:fld>
            <a:endParaRPr lang="en-US"/>
          </a:p>
        </p:txBody>
      </p:sp>
      <p:pic>
        <p:nvPicPr>
          <p:cNvPr id="18434" name="Picture 2" descr="C:\Users\susan.abbatiello\AppData\Local\Microsoft\Windows\Temporary Internet Files\Content.IE5\7TNYIMBR\Emoji_u1f609.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15300" y="5410200"/>
            <a:ext cx="8763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959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68534753-62CD-481E-80A6-3CB50A7F8A20}"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28" y="1981200"/>
            <a:ext cx="8617382" cy="2743200"/>
          </a:xfrm>
          <a:prstGeom prst="rect">
            <a:avLst/>
          </a:prstGeom>
        </p:spPr>
      </p:pic>
    </p:spTree>
    <p:extLst>
      <p:ext uri="{BB962C8B-B14F-4D97-AF65-F5344CB8AC3E}">
        <p14:creationId xmlns:p14="http://schemas.microsoft.com/office/powerpoint/2010/main" val="2879089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Add or Select Target Peptide Candidates</a:t>
            </a:r>
            <a:endParaRPr lang="en-US" sz="3600" dirty="0"/>
          </a:p>
        </p:txBody>
      </p:sp>
      <p:sp>
        <p:nvSpPr>
          <p:cNvPr id="3" name="Content Placeholder 2"/>
          <p:cNvSpPr>
            <a:spLocks noGrp="1"/>
          </p:cNvSpPr>
          <p:nvPr>
            <p:ph idx="1"/>
          </p:nvPr>
        </p:nvSpPr>
        <p:spPr/>
        <p:txBody>
          <a:bodyPr>
            <a:normAutofit lnSpcReduction="10000"/>
          </a:bodyPr>
          <a:lstStyle/>
          <a:p>
            <a:r>
              <a:rPr lang="en-US" dirty="0" smtClean="0"/>
              <a:t>Picking precursors</a:t>
            </a:r>
          </a:p>
          <a:p>
            <a:r>
              <a:rPr lang="en-US" dirty="0" smtClean="0"/>
              <a:t>Picking fragment ions (Discuss peptide fragmentation)</a:t>
            </a:r>
          </a:p>
          <a:p>
            <a:r>
              <a:rPr lang="en-US" dirty="0" smtClean="0"/>
              <a:t>Fragment ion ratio pattern</a:t>
            </a:r>
          </a:p>
          <a:p>
            <a:r>
              <a:rPr lang="en-US" dirty="0" smtClean="0"/>
              <a:t>RT correlation</a:t>
            </a:r>
          </a:p>
          <a:p>
            <a:r>
              <a:rPr lang="en-US" dirty="0" smtClean="0"/>
              <a:t>Dot product</a:t>
            </a:r>
          </a:p>
          <a:p>
            <a:r>
              <a:rPr lang="en-US" dirty="0" smtClean="0"/>
              <a:t>Selectivity </a:t>
            </a:r>
          </a:p>
          <a:p>
            <a:r>
              <a:rPr lang="en-US" dirty="0" smtClean="0"/>
              <a:t>Interferences</a:t>
            </a:r>
            <a:endParaRPr lang="en-US" dirty="0"/>
          </a:p>
        </p:txBody>
      </p:sp>
      <p:sp>
        <p:nvSpPr>
          <p:cNvPr id="4" name="Slide Number Placeholder 3"/>
          <p:cNvSpPr>
            <a:spLocks noGrp="1"/>
          </p:cNvSpPr>
          <p:nvPr>
            <p:ph type="sldNum" sz="quarter" idx="12"/>
          </p:nvPr>
        </p:nvSpPr>
        <p:spPr/>
        <p:txBody>
          <a:bodyPr/>
          <a:lstStyle/>
          <a:p>
            <a:fld id="{68534753-62CD-481E-80A6-3CB50A7F8A20}" type="slidenum">
              <a:rPr lang="en-US" smtClean="0"/>
              <a:t>5</a:t>
            </a:fld>
            <a:endParaRPr lang="en-US"/>
          </a:p>
        </p:txBody>
      </p:sp>
    </p:spTree>
    <p:extLst>
      <p:ext uri="{BB962C8B-B14F-4D97-AF65-F5344CB8AC3E}">
        <p14:creationId xmlns:p14="http://schemas.microsoft.com/office/powerpoint/2010/main" val="227178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Peptide Target Selection</a:t>
            </a:r>
            <a:endParaRPr lang="en-US" dirty="0"/>
          </a:p>
        </p:txBody>
      </p:sp>
      <p:sp>
        <p:nvSpPr>
          <p:cNvPr id="4" name="Text Placeholder 3"/>
          <p:cNvSpPr>
            <a:spLocks noGrp="1"/>
          </p:cNvSpPr>
          <p:nvPr>
            <p:ph type="body" idx="1"/>
          </p:nvPr>
        </p:nvSpPr>
        <p:spPr>
          <a:xfrm>
            <a:off x="4648200" y="1535113"/>
            <a:ext cx="4040188" cy="639762"/>
          </a:xfrm>
        </p:spPr>
        <p:txBody>
          <a:bodyPr/>
          <a:lstStyle/>
          <a:p>
            <a:pPr algn="ctr"/>
            <a:r>
              <a:rPr lang="en-US" dirty="0" smtClean="0"/>
              <a:t>Hypothesis-Driven</a:t>
            </a:r>
            <a:endParaRPr lang="en-US" dirty="0"/>
          </a:p>
        </p:txBody>
      </p:sp>
      <p:sp>
        <p:nvSpPr>
          <p:cNvPr id="3" name="Content Placeholder 2"/>
          <p:cNvSpPr>
            <a:spLocks noGrp="1"/>
          </p:cNvSpPr>
          <p:nvPr>
            <p:ph sz="half" idx="2"/>
          </p:nvPr>
        </p:nvSpPr>
        <p:spPr>
          <a:xfrm>
            <a:off x="4648200" y="2174875"/>
            <a:ext cx="4040188" cy="1711325"/>
          </a:xfrm>
        </p:spPr>
        <p:txBody>
          <a:bodyPr/>
          <a:lstStyle/>
          <a:p>
            <a:r>
              <a:rPr lang="en-US" dirty="0" smtClean="0"/>
              <a:t>Insert a set of peptides into Skyline</a:t>
            </a:r>
          </a:p>
          <a:p>
            <a:r>
              <a:rPr lang="en-US" dirty="0" smtClean="0"/>
              <a:t>Insert a set of transitions into Skyline</a:t>
            </a:r>
          </a:p>
          <a:p>
            <a:endParaRPr lang="en-US" dirty="0"/>
          </a:p>
        </p:txBody>
      </p:sp>
      <p:sp>
        <p:nvSpPr>
          <p:cNvPr id="5" name="Text Placeholder 4"/>
          <p:cNvSpPr>
            <a:spLocks noGrp="1"/>
          </p:cNvSpPr>
          <p:nvPr>
            <p:ph type="body" sz="quarter" idx="3"/>
          </p:nvPr>
        </p:nvSpPr>
        <p:spPr>
          <a:xfrm>
            <a:off x="454025" y="1611313"/>
            <a:ext cx="4041775" cy="639762"/>
          </a:xfrm>
        </p:spPr>
        <p:txBody>
          <a:bodyPr/>
          <a:lstStyle/>
          <a:p>
            <a:pPr algn="ctr"/>
            <a:r>
              <a:rPr lang="en-US" dirty="0" smtClean="0"/>
              <a:t>All targets</a:t>
            </a:r>
            <a:endParaRPr lang="en-US" dirty="0"/>
          </a:p>
        </p:txBody>
      </p:sp>
      <p:sp>
        <p:nvSpPr>
          <p:cNvPr id="6" name="Content Placeholder 5"/>
          <p:cNvSpPr>
            <a:spLocks noGrp="1"/>
          </p:cNvSpPr>
          <p:nvPr>
            <p:ph sz="quarter" idx="4"/>
          </p:nvPr>
        </p:nvSpPr>
        <p:spPr>
          <a:xfrm>
            <a:off x="454025" y="2251075"/>
            <a:ext cx="4041775" cy="1635125"/>
          </a:xfrm>
        </p:spPr>
        <p:txBody>
          <a:bodyPr/>
          <a:lstStyle/>
          <a:p>
            <a:r>
              <a:rPr lang="en-US" dirty="0" smtClean="0"/>
              <a:t>Set up peptide settings in Skyline</a:t>
            </a:r>
          </a:p>
          <a:p>
            <a:r>
              <a:rPr lang="en-US" dirty="0" smtClean="0"/>
              <a:t>Import a .</a:t>
            </a:r>
            <a:r>
              <a:rPr lang="en-US" dirty="0" err="1" smtClean="0"/>
              <a:t>fasta</a:t>
            </a:r>
            <a:r>
              <a:rPr lang="en-US" dirty="0" smtClean="0"/>
              <a:t> file into Skyline</a:t>
            </a:r>
            <a:endParaRPr lang="en-US" dirty="0"/>
          </a:p>
        </p:txBody>
      </p:sp>
      <p:cxnSp>
        <p:nvCxnSpPr>
          <p:cNvPr id="8" name="Straight Arrow Connector 7"/>
          <p:cNvCxnSpPr/>
          <p:nvPr/>
        </p:nvCxnSpPr>
        <p:spPr>
          <a:xfrm flipH="1">
            <a:off x="4572000" y="3881735"/>
            <a:ext cx="2093913" cy="1066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2474913" y="3886200"/>
            <a:ext cx="2097087" cy="10623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46034" y="4953000"/>
            <a:ext cx="3429000" cy="461665"/>
          </a:xfrm>
          <a:prstGeom prst="rect">
            <a:avLst/>
          </a:prstGeom>
          <a:noFill/>
          <a:ln w="28575">
            <a:solidFill>
              <a:srgbClr val="00B0F0"/>
            </a:solidFill>
          </a:ln>
        </p:spPr>
        <p:txBody>
          <a:bodyPr wrap="square" rtlCol="0">
            <a:spAutoFit/>
          </a:bodyPr>
          <a:lstStyle/>
          <a:p>
            <a:pPr algn="ctr"/>
            <a:r>
              <a:rPr lang="en-US" sz="2400" dirty="0" smtClean="0"/>
              <a:t>Refine, optimize, refine</a:t>
            </a:r>
            <a:endParaRPr lang="en-US" sz="2400" dirty="0"/>
          </a:p>
        </p:txBody>
      </p:sp>
      <p:sp>
        <p:nvSpPr>
          <p:cNvPr id="13" name="TextBox 12"/>
          <p:cNvSpPr txBox="1"/>
          <p:nvPr/>
        </p:nvSpPr>
        <p:spPr>
          <a:xfrm>
            <a:off x="873712" y="6400800"/>
            <a:ext cx="7391400" cy="381000"/>
          </a:xfrm>
          <a:prstGeom prst="rect">
            <a:avLst/>
          </a:prstGeom>
          <a:noFill/>
        </p:spPr>
        <p:txBody>
          <a:bodyPr wrap="square" rtlCol="0">
            <a:spAutoFit/>
          </a:bodyPr>
          <a:lstStyle/>
          <a:p>
            <a:pPr algn="ctr"/>
            <a:r>
              <a:rPr lang="en-US" dirty="0" smtClean="0"/>
              <a:t>Hands on Skyline walk-through</a:t>
            </a:r>
            <a:endParaRPr lang="en-US" dirty="0"/>
          </a:p>
        </p:txBody>
      </p:sp>
      <p:sp>
        <p:nvSpPr>
          <p:cNvPr id="7" name="Slide Number Placeholder 6"/>
          <p:cNvSpPr>
            <a:spLocks noGrp="1"/>
          </p:cNvSpPr>
          <p:nvPr>
            <p:ph type="sldNum" sz="quarter" idx="12"/>
          </p:nvPr>
        </p:nvSpPr>
        <p:spPr/>
        <p:txBody>
          <a:bodyPr/>
          <a:lstStyle/>
          <a:p>
            <a:fld id="{68534753-62CD-481E-80A6-3CB50A7F8A20}" type="slidenum">
              <a:rPr lang="en-US" smtClean="0"/>
              <a:t>6</a:t>
            </a:fld>
            <a:endParaRPr lang="en-US"/>
          </a:p>
        </p:txBody>
      </p:sp>
    </p:spTree>
    <p:extLst>
      <p:ext uri="{BB962C8B-B14F-4D97-AF65-F5344CB8AC3E}">
        <p14:creationId xmlns:p14="http://schemas.microsoft.com/office/powerpoint/2010/main" val="954563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2800" dirty="0" smtClean="0"/>
              <a:t>Some peptides may be detected in more than one charge state:</a:t>
            </a:r>
            <a:br>
              <a:rPr lang="en-US" sz="2800" dirty="0" smtClean="0"/>
            </a:br>
            <a:r>
              <a:rPr lang="en-US" sz="2800" dirty="0" smtClean="0"/>
              <a:t>Which </a:t>
            </a:r>
            <a:r>
              <a:rPr lang="en-US" sz="2800" dirty="0" smtClean="0"/>
              <a:t>charge state do you pick?</a:t>
            </a:r>
            <a:endParaRPr lang="en-US" sz="2800" dirty="0"/>
          </a:p>
        </p:txBody>
      </p:sp>
      <p:sp>
        <p:nvSpPr>
          <p:cNvPr id="3" name="Content Placeholder 2"/>
          <p:cNvSpPr>
            <a:spLocks noGrp="1"/>
          </p:cNvSpPr>
          <p:nvPr>
            <p:ph idx="1"/>
          </p:nvPr>
        </p:nvSpPr>
        <p:spPr/>
        <p:txBody>
          <a:bodyPr/>
          <a:lstStyle/>
          <a:p>
            <a:endParaRPr 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82" y="1245856"/>
            <a:ext cx="8742618" cy="5612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217" t="11338" b="45892"/>
          <a:stretch/>
        </p:blipFill>
        <p:spPr bwMode="auto">
          <a:xfrm>
            <a:off x="2377441" y="4217656"/>
            <a:ext cx="6537959"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53000" y="4876800"/>
            <a:ext cx="3505200" cy="646331"/>
          </a:xfrm>
          <a:prstGeom prst="rect">
            <a:avLst/>
          </a:prstGeom>
          <a:noFill/>
          <a:ln>
            <a:solidFill>
              <a:srgbClr val="00B0F0"/>
            </a:solidFill>
          </a:ln>
        </p:spPr>
        <p:txBody>
          <a:bodyPr wrap="square" rtlCol="0">
            <a:spAutoFit/>
          </a:bodyPr>
          <a:lstStyle/>
          <a:p>
            <a:pPr algn="ctr"/>
            <a:r>
              <a:rPr lang="en-US" dirty="0" smtClean="0">
                <a:solidFill>
                  <a:srgbClr val="C00000"/>
                </a:solidFill>
              </a:rPr>
              <a:t>Sometimes it is best to just generate the data on the </a:t>
            </a:r>
            <a:r>
              <a:rPr lang="en-US" dirty="0" err="1" smtClean="0">
                <a:solidFill>
                  <a:srgbClr val="C00000"/>
                </a:solidFill>
              </a:rPr>
              <a:t>QqQ</a:t>
            </a:r>
            <a:endParaRPr lang="en-US" dirty="0">
              <a:solidFill>
                <a:srgbClr val="C00000"/>
              </a:solidFill>
            </a:endParaRPr>
          </a:p>
        </p:txBody>
      </p:sp>
      <p:sp>
        <p:nvSpPr>
          <p:cNvPr id="5" name="Slide Number Placeholder 4"/>
          <p:cNvSpPr>
            <a:spLocks noGrp="1"/>
          </p:cNvSpPr>
          <p:nvPr>
            <p:ph type="sldNum" sz="quarter" idx="12"/>
          </p:nvPr>
        </p:nvSpPr>
        <p:spPr/>
        <p:txBody>
          <a:bodyPr/>
          <a:lstStyle/>
          <a:p>
            <a:fld id="{68534753-62CD-481E-80A6-3CB50A7F8A20}" type="slidenum">
              <a:rPr lang="en-US" smtClean="0"/>
              <a:t>7</a:t>
            </a:fld>
            <a:endParaRPr lang="en-US"/>
          </a:p>
        </p:txBody>
      </p:sp>
    </p:spTree>
    <p:extLst>
      <p:ext uri="{BB962C8B-B14F-4D97-AF65-F5344CB8AC3E}">
        <p14:creationId xmlns:p14="http://schemas.microsoft.com/office/powerpoint/2010/main" val="55373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err="1" smtClean="0"/>
              <a:t>dotp</a:t>
            </a:r>
            <a:r>
              <a:rPr lang="en-US" dirty="0" smtClean="0"/>
              <a:t>?</a:t>
            </a:r>
            <a:endParaRPr lang="en-US" dirty="0"/>
          </a:p>
        </p:txBody>
      </p:sp>
      <p:sp>
        <p:nvSpPr>
          <p:cNvPr id="3" name="Content Placeholder 2"/>
          <p:cNvSpPr>
            <a:spLocks noGrp="1"/>
          </p:cNvSpPr>
          <p:nvPr>
            <p:ph idx="1"/>
          </p:nvPr>
        </p:nvSpPr>
        <p:spPr>
          <a:xfrm>
            <a:off x="457200" y="1600200"/>
            <a:ext cx="3886200" cy="4525963"/>
          </a:xfrm>
        </p:spPr>
        <p:txBody>
          <a:bodyPr/>
          <a:lstStyle/>
          <a:p>
            <a:r>
              <a:rPr lang="en-US" dirty="0" smtClean="0"/>
              <a:t>Dot Product!</a:t>
            </a:r>
          </a:p>
          <a:p>
            <a:r>
              <a:rPr lang="en-US" dirty="0" smtClean="0"/>
              <a:t>Compares intensity and m/z of spectral libraries and data</a:t>
            </a:r>
          </a:p>
          <a:p>
            <a:r>
              <a:rPr lang="en-US" dirty="0" smtClean="0"/>
              <a:t>Score range: 0-1</a:t>
            </a:r>
          </a:p>
          <a:p>
            <a:r>
              <a:rPr lang="en-US" dirty="0" smtClean="0"/>
              <a:t>“Perfect” is 1.0</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52" t="15201" r="33163" b="10071"/>
          <a:stretch/>
        </p:blipFill>
        <p:spPr bwMode="auto">
          <a:xfrm>
            <a:off x="4607766" y="1752600"/>
            <a:ext cx="4460034" cy="401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68534753-62CD-481E-80A6-3CB50A7F8A20}" type="slidenum">
              <a:rPr lang="en-US" smtClean="0"/>
              <a:t>8</a:t>
            </a:fld>
            <a:endParaRPr lang="en-US"/>
          </a:p>
        </p:txBody>
      </p:sp>
    </p:spTree>
    <p:extLst>
      <p:ext uri="{BB962C8B-B14F-4D97-AF65-F5344CB8AC3E}">
        <p14:creationId xmlns:p14="http://schemas.microsoft.com/office/powerpoint/2010/main" val="216008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Look at the Dot Product (</a:t>
            </a:r>
            <a:r>
              <a:rPr lang="en-US" dirty="0" err="1" smtClean="0"/>
              <a:t>dotp</a:t>
            </a:r>
            <a:r>
              <a:rPr lang="en-US" dirty="0" smtClean="0"/>
              <a:t>)</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359" y="3842398"/>
            <a:ext cx="2833641" cy="301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491490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51585"/>
            <a:ext cx="2529070" cy="269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01000" y="4214813"/>
            <a:ext cx="838200" cy="276999"/>
          </a:xfrm>
          <a:prstGeom prst="rect">
            <a:avLst/>
          </a:prstGeom>
          <a:noFill/>
        </p:spPr>
        <p:txBody>
          <a:bodyPr wrap="square" rtlCol="0">
            <a:spAutoFit/>
          </a:bodyPr>
          <a:lstStyle/>
          <a:p>
            <a:r>
              <a:rPr lang="en-US" sz="1200" dirty="0" err="1" smtClean="0"/>
              <a:t>dotp</a:t>
            </a:r>
            <a:r>
              <a:rPr lang="en-US" sz="1200" dirty="0" smtClean="0"/>
              <a:t> 0.92</a:t>
            </a:r>
            <a:endParaRPr lang="en-US" sz="1200"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75" y="3842398"/>
            <a:ext cx="2305050" cy="24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1151585"/>
            <a:ext cx="5562600" cy="372415"/>
          </a:xfrm>
          <a:prstGeom prst="rect">
            <a:avLst/>
          </a:prstGeom>
          <a:noFill/>
        </p:spPr>
        <p:txBody>
          <a:bodyPr wrap="square" rtlCol="0">
            <a:spAutoFit/>
          </a:bodyPr>
          <a:lstStyle/>
          <a:p>
            <a:r>
              <a:rPr lang="en-US" dirty="0" smtClean="0"/>
              <a:t>Dataset: </a:t>
            </a:r>
            <a:r>
              <a:rPr lang="en-US" dirty="0" err="1" smtClean="0"/>
              <a:t>EXAMPLE_Carboxymethyl_NvsC</a:t>
            </a:r>
            <a:r>
              <a:rPr lang="en-US" dirty="0" smtClean="0"/>
              <a:t>…</a:t>
            </a:r>
            <a:endParaRPr lang="en-US" dirty="0"/>
          </a:p>
        </p:txBody>
      </p:sp>
      <p:sp>
        <p:nvSpPr>
          <p:cNvPr id="6" name="Rectangle 5"/>
          <p:cNvSpPr/>
          <p:nvPr/>
        </p:nvSpPr>
        <p:spPr>
          <a:xfrm>
            <a:off x="1066800" y="1905000"/>
            <a:ext cx="2994346" cy="369332"/>
          </a:xfrm>
          <a:prstGeom prst="rect">
            <a:avLst/>
          </a:prstGeom>
        </p:spPr>
        <p:txBody>
          <a:bodyPr wrap="none">
            <a:spAutoFit/>
          </a:bodyPr>
          <a:lstStyle/>
          <a:p>
            <a:r>
              <a:rPr lang="en-US" dirty="0" smtClean="0"/>
              <a:t>K.FLEQE</a:t>
            </a:r>
            <a:r>
              <a:rPr lang="en-US" b="1" u="sng" dirty="0" smtClean="0">
                <a:effectLst/>
              </a:rPr>
              <a:t>C</a:t>
            </a:r>
            <a:r>
              <a:rPr lang="en-US" dirty="0" smtClean="0"/>
              <a:t>NVLPLK.L [106, 117] </a:t>
            </a:r>
            <a:endParaRPr lang="en-US" dirty="0"/>
          </a:p>
        </p:txBody>
      </p:sp>
      <p:sp>
        <p:nvSpPr>
          <p:cNvPr id="7" name="Slide Number Placeholder 6"/>
          <p:cNvSpPr>
            <a:spLocks noGrp="1"/>
          </p:cNvSpPr>
          <p:nvPr>
            <p:ph type="sldNum" sz="quarter" idx="12"/>
          </p:nvPr>
        </p:nvSpPr>
        <p:spPr/>
        <p:txBody>
          <a:bodyPr/>
          <a:lstStyle/>
          <a:p>
            <a:fld id="{68534753-62CD-481E-80A6-3CB50A7F8A20}" type="slidenum">
              <a:rPr lang="en-US" smtClean="0"/>
              <a:t>9</a:t>
            </a:fld>
            <a:endParaRPr lang="en-US"/>
          </a:p>
        </p:txBody>
      </p:sp>
    </p:spTree>
    <p:extLst>
      <p:ext uri="{BB962C8B-B14F-4D97-AF65-F5344CB8AC3E}">
        <p14:creationId xmlns:p14="http://schemas.microsoft.com/office/powerpoint/2010/main" val="134684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5334</TotalTime>
  <Words>1416</Words>
  <Application>Microsoft Office PowerPoint</Application>
  <PresentationFormat>On-screen Show (4:3)</PresentationFormat>
  <Paragraphs>351</Paragraphs>
  <Slides>45</Slides>
  <Notes>2</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Office Theme</vt:lpstr>
      <vt:lpstr>Chart</vt:lpstr>
      <vt:lpstr>Refining Transitions and Optimizing Collision Energy</vt:lpstr>
      <vt:lpstr>Why “Refine” Transitions?</vt:lpstr>
      <vt:lpstr>Start with Skyline</vt:lpstr>
      <vt:lpstr>Generate a Spectral Library</vt:lpstr>
      <vt:lpstr>Add or Select Target Peptide Candidates</vt:lpstr>
      <vt:lpstr>Peptide Target Selection</vt:lpstr>
      <vt:lpstr>Some peptides may be detected in more than one charge state: Which charge state do you pick?</vt:lpstr>
      <vt:lpstr>What is the dotp?</vt:lpstr>
      <vt:lpstr>Look at the Dot Product (dotp)</vt:lpstr>
      <vt:lpstr>Look at the Retention Time Correlation and  Use it as your Guide!</vt:lpstr>
      <vt:lpstr>A More Difficult Example:  Which is the Correct Peak?</vt:lpstr>
      <vt:lpstr>One Last Difficult Example</vt:lpstr>
      <vt:lpstr>Now… Without dotp and Spectral Libraries</vt:lpstr>
      <vt:lpstr>Our Options…</vt:lpstr>
      <vt:lpstr>Why?</vt:lpstr>
      <vt:lpstr>Tips &amp; Tricks</vt:lpstr>
      <vt:lpstr>Duplicate and Repeated Peptides: Make sure that peptide is unique!</vt:lpstr>
      <vt:lpstr>Interference Determination by Relative Ratios</vt:lpstr>
      <vt:lpstr>Interference Visualization</vt:lpstr>
      <vt:lpstr>Identifying “Issues” in the Data</vt:lpstr>
      <vt:lpstr>PowerPoint Presentation</vt:lpstr>
      <vt:lpstr>Problematic Transitions –  Auto-interference (Intraference?)</vt:lpstr>
      <vt:lpstr>Auto-interference Considerations</vt:lpstr>
      <vt:lpstr>Bad peptide – y’s and b’s have large contributions</vt:lpstr>
      <vt:lpstr>Experiment for auto-interference</vt:lpstr>
      <vt:lpstr>Example of data with auto-interference  in heavy peptide</vt:lpstr>
      <vt:lpstr>Duplicate Ions Feature in Skyline!</vt:lpstr>
      <vt:lpstr>Optimizing Collision Energy</vt:lpstr>
      <vt:lpstr>On a Triple Quadrupole</vt:lpstr>
      <vt:lpstr>Collision Energy Optimization</vt:lpstr>
      <vt:lpstr>Options in Skyline for on-line CE optimization</vt:lpstr>
      <vt:lpstr>Importing Results</vt:lpstr>
      <vt:lpstr>Change Transitions to “Single” for viewing CE optimization data</vt:lpstr>
      <vt:lpstr>Each color is a different CE voltage!</vt:lpstr>
      <vt:lpstr>Check your Data before Proceeding!</vt:lpstr>
      <vt:lpstr>How far off are we? </vt:lpstr>
      <vt:lpstr>Weird Cases:  +3 precursor and +2 product</vt:lpstr>
      <vt:lpstr>Similar on Agilent 6460: Before Refining Equations</vt:lpstr>
      <vt:lpstr>Precursor Level Optimization Looks at total signal from all products at each CE</vt:lpstr>
      <vt:lpstr>Product Level Optimization Looks at individual signal from each product at each CE</vt:lpstr>
      <vt:lpstr>What Does CE Optimization Buy You?</vt:lpstr>
      <vt:lpstr>If you have good equations, do you need to optimize?</vt:lpstr>
      <vt:lpstr>Last word: Don’t forget about PTMs!</vt:lpstr>
      <vt:lpstr>Summary</vt:lpstr>
      <vt:lpstr>Questions?</vt:lpstr>
    </vt:vector>
  </TitlesOfParts>
  <Company>Thermo Fisher Scientific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Refining Transitions and Optimizing Collision Energy</dc:title>
  <dc:creator>Abbatiello, Susan</dc:creator>
  <cp:lastModifiedBy>Abbatiello, Susan</cp:lastModifiedBy>
  <cp:revision>37</cp:revision>
  <dcterms:created xsi:type="dcterms:W3CDTF">2017-04-26T23:18:55Z</dcterms:created>
  <dcterms:modified xsi:type="dcterms:W3CDTF">2017-04-30T16:13:41Z</dcterms:modified>
</cp:coreProperties>
</file>